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60" r:id="rId3"/>
    <p:sldId id="259" r:id="rId4"/>
    <p:sldId id="257" r:id="rId5"/>
    <p:sldId id="258"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51B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418" autoAdjust="0"/>
  </p:normalViewPr>
  <p:slideViewPr>
    <p:cSldViewPr snapToGrid="0">
      <p:cViewPr varScale="1">
        <p:scale>
          <a:sx n="81" d="100"/>
          <a:sy n="81" d="100"/>
        </p:scale>
        <p:origin x="892" y="5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768A7D-925D-4F1A-B141-A21DDABDAE62}" type="datetimeFigureOut">
              <a:rPr lang="en-US" smtClean="0"/>
              <a:t>9/9/2025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6A454E-8CAD-4697-8026-8D65FBF2C435}" type="slidenum">
              <a:rPr lang="en-US" smtClean="0"/>
              <a:t>‹#›</a:t>
            </a:fld>
            <a:endParaRPr lang="en-US"/>
          </a:p>
        </p:txBody>
      </p:sp>
    </p:spTree>
    <p:extLst>
      <p:ext uri="{BB962C8B-B14F-4D97-AF65-F5344CB8AC3E}">
        <p14:creationId xmlns:p14="http://schemas.microsoft.com/office/powerpoint/2010/main" val="2137845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3DD5A-AAA3-1DD2-D858-4B74F2C334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D6D8534-4CB4-EC7B-B918-8760C9DC0B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04C91AA-F1F6-6A23-4C7B-8B997C692DC8}"/>
              </a:ext>
            </a:extLst>
          </p:cNvPr>
          <p:cNvSpPr>
            <a:spLocks noGrp="1"/>
          </p:cNvSpPr>
          <p:nvPr>
            <p:ph type="dt" sz="half" idx="10"/>
          </p:nvPr>
        </p:nvSpPr>
        <p:spPr/>
        <p:txBody>
          <a:bodyPr/>
          <a:lstStyle/>
          <a:p>
            <a:fld id="{AEDFBC1A-E48E-4FE2-95D9-34E21B2E1BD5}" type="datetime1">
              <a:rPr lang="en-US" smtClean="0"/>
              <a:t>9/9/2025</a:t>
            </a:fld>
            <a:endParaRPr lang="en-US"/>
          </a:p>
        </p:txBody>
      </p:sp>
      <p:sp>
        <p:nvSpPr>
          <p:cNvPr id="5" name="Footer Placeholder 4">
            <a:extLst>
              <a:ext uri="{FF2B5EF4-FFF2-40B4-BE49-F238E27FC236}">
                <a16:creationId xmlns:a16="http://schemas.microsoft.com/office/drawing/2014/main" id="{F802CDCE-A6D9-EE39-2F5B-8D64CE7FE64E}"/>
              </a:ext>
            </a:extLst>
          </p:cNvPr>
          <p:cNvSpPr>
            <a:spLocks noGrp="1"/>
          </p:cNvSpPr>
          <p:nvPr>
            <p:ph type="ftr" sz="quarter" idx="11"/>
          </p:nvPr>
        </p:nvSpPr>
        <p:spPr/>
        <p:txBody>
          <a:bodyPr/>
          <a:lstStyle/>
          <a:p>
            <a:r>
              <a:rPr lang="en-US"/>
              <a:t>43007056</a:t>
            </a:r>
          </a:p>
        </p:txBody>
      </p:sp>
      <p:sp>
        <p:nvSpPr>
          <p:cNvPr id="6" name="Slide Number Placeholder 5">
            <a:extLst>
              <a:ext uri="{FF2B5EF4-FFF2-40B4-BE49-F238E27FC236}">
                <a16:creationId xmlns:a16="http://schemas.microsoft.com/office/drawing/2014/main" id="{7A988AE5-2998-88A2-0443-2A70F71513D8}"/>
              </a:ext>
            </a:extLst>
          </p:cNvPr>
          <p:cNvSpPr>
            <a:spLocks noGrp="1"/>
          </p:cNvSpPr>
          <p:nvPr>
            <p:ph type="sldNum" sz="quarter" idx="12"/>
          </p:nvPr>
        </p:nvSpPr>
        <p:spPr/>
        <p:txBody>
          <a:bodyPr/>
          <a:lstStyle/>
          <a:p>
            <a:fld id="{3E6DD725-D5D4-421D-9E39-D1CF0011ED16}" type="slidenum">
              <a:rPr lang="en-US" smtClean="0"/>
              <a:t>‹#›</a:t>
            </a:fld>
            <a:endParaRPr lang="en-US"/>
          </a:p>
        </p:txBody>
      </p:sp>
    </p:spTree>
    <p:extLst>
      <p:ext uri="{BB962C8B-B14F-4D97-AF65-F5344CB8AC3E}">
        <p14:creationId xmlns:p14="http://schemas.microsoft.com/office/powerpoint/2010/main" val="688418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940F6-0A6C-8A53-C686-F69F19ACB6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0BDFE84-B3C0-47BF-AAAF-7878F9A310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5D3AE1E-F72A-51C3-715B-7FF7A2BACE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EDBF2B-7EDD-26C9-8A49-C3A968E32067}"/>
              </a:ext>
            </a:extLst>
          </p:cNvPr>
          <p:cNvSpPr>
            <a:spLocks noGrp="1"/>
          </p:cNvSpPr>
          <p:nvPr>
            <p:ph type="dt" sz="half" idx="10"/>
          </p:nvPr>
        </p:nvSpPr>
        <p:spPr/>
        <p:txBody>
          <a:bodyPr/>
          <a:lstStyle/>
          <a:p>
            <a:fld id="{E33D70AF-4B57-4D5C-BCAF-BC1F30C8004A}" type="datetime1">
              <a:rPr lang="en-US" smtClean="0"/>
              <a:t>9/9/2025</a:t>
            </a:fld>
            <a:endParaRPr lang="en-US"/>
          </a:p>
        </p:txBody>
      </p:sp>
      <p:sp>
        <p:nvSpPr>
          <p:cNvPr id="6" name="Footer Placeholder 5">
            <a:extLst>
              <a:ext uri="{FF2B5EF4-FFF2-40B4-BE49-F238E27FC236}">
                <a16:creationId xmlns:a16="http://schemas.microsoft.com/office/drawing/2014/main" id="{7940CBE0-8DEE-3E2E-B654-30154AD13130}"/>
              </a:ext>
            </a:extLst>
          </p:cNvPr>
          <p:cNvSpPr>
            <a:spLocks noGrp="1"/>
          </p:cNvSpPr>
          <p:nvPr>
            <p:ph type="ftr" sz="quarter" idx="11"/>
          </p:nvPr>
        </p:nvSpPr>
        <p:spPr/>
        <p:txBody>
          <a:bodyPr/>
          <a:lstStyle/>
          <a:p>
            <a:r>
              <a:rPr lang="en-US"/>
              <a:t>43007056</a:t>
            </a:r>
          </a:p>
        </p:txBody>
      </p:sp>
      <p:sp>
        <p:nvSpPr>
          <p:cNvPr id="7" name="Slide Number Placeholder 6">
            <a:extLst>
              <a:ext uri="{FF2B5EF4-FFF2-40B4-BE49-F238E27FC236}">
                <a16:creationId xmlns:a16="http://schemas.microsoft.com/office/drawing/2014/main" id="{44601516-4A51-0C2F-E1D6-7D939237EA19}"/>
              </a:ext>
            </a:extLst>
          </p:cNvPr>
          <p:cNvSpPr>
            <a:spLocks noGrp="1"/>
          </p:cNvSpPr>
          <p:nvPr>
            <p:ph type="sldNum" sz="quarter" idx="12"/>
          </p:nvPr>
        </p:nvSpPr>
        <p:spPr/>
        <p:txBody>
          <a:bodyPr/>
          <a:lstStyle/>
          <a:p>
            <a:fld id="{3E6DD725-D5D4-421D-9E39-D1CF0011ED16}" type="slidenum">
              <a:rPr lang="en-US" smtClean="0"/>
              <a:t>‹#›</a:t>
            </a:fld>
            <a:endParaRPr lang="en-US"/>
          </a:p>
        </p:txBody>
      </p:sp>
    </p:spTree>
    <p:extLst>
      <p:ext uri="{BB962C8B-B14F-4D97-AF65-F5344CB8AC3E}">
        <p14:creationId xmlns:p14="http://schemas.microsoft.com/office/powerpoint/2010/main" val="564760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00618-9E1B-E361-C0D1-1D2CA52F685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540F97A-FD62-1FDA-9E72-DC1C86892D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5DAB30-0C86-E0B9-EA73-715BF9D0DDCE}"/>
              </a:ext>
            </a:extLst>
          </p:cNvPr>
          <p:cNvSpPr>
            <a:spLocks noGrp="1"/>
          </p:cNvSpPr>
          <p:nvPr>
            <p:ph type="dt" sz="half" idx="10"/>
          </p:nvPr>
        </p:nvSpPr>
        <p:spPr/>
        <p:txBody>
          <a:bodyPr/>
          <a:lstStyle/>
          <a:p>
            <a:fld id="{DB5BFFA5-6B38-4C7C-9417-4187ED7006BB}" type="datetime1">
              <a:rPr lang="en-US" smtClean="0"/>
              <a:t>9/9/2025</a:t>
            </a:fld>
            <a:endParaRPr lang="en-US"/>
          </a:p>
        </p:txBody>
      </p:sp>
      <p:sp>
        <p:nvSpPr>
          <p:cNvPr id="5" name="Footer Placeholder 4">
            <a:extLst>
              <a:ext uri="{FF2B5EF4-FFF2-40B4-BE49-F238E27FC236}">
                <a16:creationId xmlns:a16="http://schemas.microsoft.com/office/drawing/2014/main" id="{18EA10FE-A65A-F6A7-E240-89736A843665}"/>
              </a:ext>
            </a:extLst>
          </p:cNvPr>
          <p:cNvSpPr>
            <a:spLocks noGrp="1"/>
          </p:cNvSpPr>
          <p:nvPr>
            <p:ph type="ftr" sz="quarter" idx="11"/>
          </p:nvPr>
        </p:nvSpPr>
        <p:spPr/>
        <p:txBody>
          <a:bodyPr/>
          <a:lstStyle/>
          <a:p>
            <a:r>
              <a:rPr lang="en-US"/>
              <a:t>43007056</a:t>
            </a:r>
          </a:p>
        </p:txBody>
      </p:sp>
      <p:sp>
        <p:nvSpPr>
          <p:cNvPr id="6" name="Slide Number Placeholder 5">
            <a:extLst>
              <a:ext uri="{FF2B5EF4-FFF2-40B4-BE49-F238E27FC236}">
                <a16:creationId xmlns:a16="http://schemas.microsoft.com/office/drawing/2014/main" id="{90F19A7E-3BD5-8D47-7840-825285690EEB}"/>
              </a:ext>
            </a:extLst>
          </p:cNvPr>
          <p:cNvSpPr>
            <a:spLocks noGrp="1"/>
          </p:cNvSpPr>
          <p:nvPr>
            <p:ph type="sldNum" sz="quarter" idx="12"/>
          </p:nvPr>
        </p:nvSpPr>
        <p:spPr/>
        <p:txBody>
          <a:bodyPr/>
          <a:lstStyle/>
          <a:p>
            <a:fld id="{3E6DD725-D5D4-421D-9E39-D1CF0011ED16}" type="slidenum">
              <a:rPr lang="en-US" smtClean="0"/>
              <a:t>‹#›</a:t>
            </a:fld>
            <a:endParaRPr lang="en-US"/>
          </a:p>
        </p:txBody>
      </p:sp>
    </p:spTree>
    <p:extLst>
      <p:ext uri="{BB962C8B-B14F-4D97-AF65-F5344CB8AC3E}">
        <p14:creationId xmlns:p14="http://schemas.microsoft.com/office/powerpoint/2010/main" val="655362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9A9628-24BA-0A59-B70F-3DBE251FEE4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1943B87-821F-B435-A26E-DE0D698B08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D4BA9F-6873-40EE-BA1F-B0CF5923C01A}"/>
              </a:ext>
            </a:extLst>
          </p:cNvPr>
          <p:cNvSpPr>
            <a:spLocks noGrp="1"/>
          </p:cNvSpPr>
          <p:nvPr>
            <p:ph type="dt" sz="half" idx="10"/>
          </p:nvPr>
        </p:nvSpPr>
        <p:spPr/>
        <p:txBody>
          <a:bodyPr/>
          <a:lstStyle/>
          <a:p>
            <a:fld id="{E74502F3-751D-493B-83BB-AF23C6695E10}" type="datetime1">
              <a:rPr lang="en-US" smtClean="0"/>
              <a:t>9/9/2025</a:t>
            </a:fld>
            <a:endParaRPr lang="en-US"/>
          </a:p>
        </p:txBody>
      </p:sp>
      <p:sp>
        <p:nvSpPr>
          <p:cNvPr id="5" name="Footer Placeholder 4">
            <a:extLst>
              <a:ext uri="{FF2B5EF4-FFF2-40B4-BE49-F238E27FC236}">
                <a16:creationId xmlns:a16="http://schemas.microsoft.com/office/drawing/2014/main" id="{BF6BEA97-39F9-E586-5FD1-38046A6D257C}"/>
              </a:ext>
            </a:extLst>
          </p:cNvPr>
          <p:cNvSpPr>
            <a:spLocks noGrp="1"/>
          </p:cNvSpPr>
          <p:nvPr>
            <p:ph type="ftr" sz="quarter" idx="11"/>
          </p:nvPr>
        </p:nvSpPr>
        <p:spPr/>
        <p:txBody>
          <a:bodyPr/>
          <a:lstStyle/>
          <a:p>
            <a:r>
              <a:rPr lang="en-US"/>
              <a:t>43007056</a:t>
            </a:r>
          </a:p>
        </p:txBody>
      </p:sp>
      <p:sp>
        <p:nvSpPr>
          <p:cNvPr id="6" name="Slide Number Placeholder 5">
            <a:extLst>
              <a:ext uri="{FF2B5EF4-FFF2-40B4-BE49-F238E27FC236}">
                <a16:creationId xmlns:a16="http://schemas.microsoft.com/office/drawing/2014/main" id="{0140F0ED-7012-729A-1F6F-D4C260192B97}"/>
              </a:ext>
            </a:extLst>
          </p:cNvPr>
          <p:cNvSpPr>
            <a:spLocks noGrp="1"/>
          </p:cNvSpPr>
          <p:nvPr>
            <p:ph type="sldNum" sz="quarter" idx="12"/>
          </p:nvPr>
        </p:nvSpPr>
        <p:spPr/>
        <p:txBody>
          <a:bodyPr/>
          <a:lstStyle/>
          <a:p>
            <a:fld id="{3E6DD725-D5D4-421D-9E39-D1CF0011ED16}" type="slidenum">
              <a:rPr lang="en-US" smtClean="0"/>
              <a:t>‹#›</a:t>
            </a:fld>
            <a:endParaRPr lang="en-US"/>
          </a:p>
        </p:txBody>
      </p:sp>
    </p:spTree>
    <p:extLst>
      <p:ext uri="{BB962C8B-B14F-4D97-AF65-F5344CB8AC3E}">
        <p14:creationId xmlns:p14="http://schemas.microsoft.com/office/powerpoint/2010/main" val="1445500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9FDD1-FD10-1F2E-791A-ED870487DE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3BDF96-37EB-0AA3-92B9-1BAEAF723C9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BD091-61AE-23D3-6330-1FD345C34898}"/>
              </a:ext>
            </a:extLst>
          </p:cNvPr>
          <p:cNvSpPr>
            <a:spLocks noGrp="1"/>
          </p:cNvSpPr>
          <p:nvPr>
            <p:ph type="dt" sz="half" idx="10"/>
          </p:nvPr>
        </p:nvSpPr>
        <p:spPr/>
        <p:txBody>
          <a:bodyPr/>
          <a:lstStyle/>
          <a:p>
            <a:fld id="{B90E1C2C-56A5-4DC0-994E-BA57F3001919}" type="datetime1">
              <a:rPr lang="en-US" smtClean="0"/>
              <a:t>9/9/2025</a:t>
            </a:fld>
            <a:endParaRPr lang="en-US"/>
          </a:p>
        </p:txBody>
      </p:sp>
      <p:sp>
        <p:nvSpPr>
          <p:cNvPr id="5" name="Footer Placeholder 4">
            <a:extLst>
              <a:ext uri="{FF2B5EF4-FFF2-40B4-BE49-F238E27FC236}">
                <a16:creationId xmlns:a16="http://schemas.microsoft.com/office/drawing/2014/main" id="{79D1EBC0-CB75-4C16-0996-D332FC2C4A35}"/>
              </a:ext>
            </a:extLst>
          </p:cNvPr>
          <p:cNvSpPr>
            <a:spLocks noGrp="1"/>
          </p:cNvSpPr>
          <p:nvPr>
            <p:ph type="ftr" sz="quarter" idx="11"/>
          </p:nvPr>
        </p:nvSpPr>
        <p:spPr/>
        <p:txBody>
          <a:bodyPr/>
          <a:lstStyle/>
          <a:p>
            <a:r>
              <a:rPr lang="en-US"/>
              <a:t>43007056</a:t>
            </a:r>
          </a:p>
        </p:txBody>
      </p:sp>
      <p:sp>
        <p:nvSpPr>
          <p:cNvPr id="6" name="Slide Number Placeholder 5">
            <a:extLst>
              <a:ext uri="{FF2B5EF4-FFF2-40B4-BE49-F238E27FC236}">
                <a16:creationId xmlns:a16="http://schemas.microsoft.com/office/drawing/2014/main" id="{D366F6EA-CC7F-19C5-E684-B142D6C854C6}"/>
              </a:ext>
            </a:extLst>
          </p:cNvPr>
          <p:cNvSpPr>
            <a:spLocks noGrp="1"/>
          </p:cNvSpPr>
          <p:nvPr>
            <p:ph type="sldNum" sz="quarter" idx="12"/>
          </p:nvPr>
        </p:nvSpPr>
        <p:spPr/>
        <p:txBody>
          <a:bodyPr/>
          <a:lstStyle/>
          <a:p>
            <a:fld id="{3E6DD725-D5D4-421D-9E39-D1CF0011ED16}" type="slidenum">
              <a:rPr lang="en-US" smtClean="0"/>
              <a:t>‹#›</a:t>
            </a:fld>
            <a:endParaRPr lang="en-US"/>
          </a:p>
        </p:txBody>
      </p:sp>
      <p:pic>
        <p:nvPicPr>
          <p:cNvPr id="8" name="Picture 7">
            <a:extLst>
              <a:ext uri="{FF2B5EF4-FFF2-40B4-BE49-F238E27FC236}">
                <a16:creationId xmlns:a16="http://schemas.microsoft.com/office/drawing/2014/main" id="{C51C0A55-18F0-4C8F-D25A-0FBCD2528D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4768"/>
            <a:ext cx="12192000" cy="6999750"/>
          </a:xfrm>
          <a:prstGeom prst="rect">
            <a:avLst/>
          </a:prstGeom>
        </p:spPr>
      </p:pic>
    </p:spTree>
    <p:extLst>
      <p:ext uri="{BB962C8B-B14F-4D97-AF65-F5344CB8AC3E}">
        <p14:creationId xmlns:p14="http://schemas.microsoft.com/office/powerpoint/2010/main" val="2405053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A6694-5543-7AAD-5319-1DE95A2FCE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CF81812-D1DA-EDB8-EE98-F6AFF442304A}"/>
              </a:ext>
            </a:extLst>
          </p:cNvPr>
          <p:cNvSpPr>
            <a:spLocks noGrp="1"/>
          </p:cNvSpPr>
          <p:nvPr>
            <p:ph type="dt" sz="half" idx="10"/>
          </p:nvPr>
        </p:nvSpPr>
        <p:spPr/>
        <p:txBody>
          <a:bodyPr/>
          <a:lstStyle/>
          <a:p>
            <a:fld id="{4890A3AE-4469-4D5E-BB18-A08BE0737686}" type="datetime1">
              <a:rPr lang="en-US" smtClean="0"/>
              <a:t>9/9/2025</a:t>
            </a:fld>
            <a:endParaRPr lang="en-US"/>
          </a:p>
        </p:txBody>
      </p:sp>
      <p:sp>
        <p:nvSpPr>
          <p:cNvPr id="4" name="Footer Placeholder 3">
            <a:extLst>
              <a:ext uri="{FF2B5EF4-FFF2-40B4-BE49-F238E27FC236}">
                <a16:creationId xmlns:a16="http://schemas.microsoft.com/office/drawing/2014/main" id="{A99CE95F-FB32-AC1D-64F8-301DF71D15AA}"/>
              </a:ext>
            </a:extLst>
          </p:cNvPr>
          <p:cNvSpPr>
            <a:spLocks noGrp="1"/>
          </p:cNvSpPr>
          <p:nvPr>
            <p:ph type="ftr" sz="quarter" idx="11"/>
          </p:nvPr>
        </p:nvSpPr>
        <p:spPr/>
        <p:txBody>
          <a:bodyPr/>
          <a:lstStyle/>
          <a:p>
            <a:r>
              <a:rPr lang="en-US"/>
              <a:t>43007056</a:t>
            </a:r>
          </a:p>
        </p:txBody>
      </p:sp>
      <p:sp>
        <p:nvSpPr>
          <p:cNvPr id="5" name="Slide Number Placeholder 4">
            <a:extLst>
              <a:ext uri="{FF2B5EF4-FFF2-40B4-BE49-F238E27FC236}">
                <a16:creationId xmlns:a16="http://schemas.microsoft.com/office/drawing/2014/main" id="{D6807FDA-AD47-CBDF-79EE-D6415B08FBB8}"/>
              </a:ext>
            </a:extLst>
          </p:cNvPr>
          <p:cNvSpPr>
            <a:spLocks noGrp="1"/>
          </p:cNvSpPr>
          <p:nvPr>
            <p:ph type="sldNum" sz="quarter" idx="12"/>
          </p:nvPr>
        </p:nvSpPr>
        <p:spPr/>
        <p:txBody>
          <a:bodyPr/>
          <a:lstStyle/>
          <a:p>
            <a:fld id="{3E6DD725-D5D4-421D-9E39-D1CF0011ED16}" type="slidenum">
              <a:rPr lang="en-US" smtClean="0"/>
              <a:t>‹#›</a:t>
            </a:fld>
            <a:endParaRPr lang="en-US"/>
          </a:p>
        </p:txBody>
      </p:sp>
    </p:spTree>
    <p:extLst>
      <p:ext uri="{BB962C8B-B14F-4D97-AF65-F5344CB8AC3E}">
        <p14:creationId xmlns:p14="http://schemas.microsoft.com/office/powerpoint/2010/main" val="1969136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636B0-B784-97A2-2C50-26D1074B5D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950BBA9-F869-B3F5-C569-951C6FF7A7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8042A2-1DAD-8FCF-F98E-F7A217D80289}"/>
              </a:ext>
            </a:extLst>
          </p:cNvPr>
          <p:cNvSpPr>
            <a:spLocks noGrp="1"/>
          </p:cNvSpPr>
          <p:nvPr>
            <p:ph type="dt" sz="half" idx="10"/>
          </p:nvPr>
        </p:nvSpPr>
        <p:spPr/>
        <p:txBody>
          <a:bodyPr/>
          <a:lstStyle/>
          <a:p>
            <a:fld id="{63FF01E7-5A8C-48C6-AE7C-3B237119EABA}" type="datetime1">
              <a:rPr lang="en-US" smtClean="0"/>
              <a:t>9/9/2025</a:t>
            </a:fld>
            <a:endParaRPr lang="en-US"/>
          </a:p>
        </p:txBody>
      </p:sp>
      <p:sp>
        <p:nvSpPr>
          <p:cNvPr id="5" name="Footer Placeholder 4">
            <a:extLst>
              <a:ext uri="{FF2B5EF4-FFF2-40B4-BE49-F238E27FC236}">
                <a16:creationId xmlns:a16="http://schemas.microsoft.com/office/drawing/2014/main" id="{70879FCD-3880-70B9-7D3F-937D6A9AD964}"/>
              </a:ext>
            </a:extLst>
          </p:cNvPr>
          <p:cNvSpPr>
            <a:spLocks noGrp="1"/>
          </p:cNvSpPr>
          <p:nvPr>
            <p:ph type="ftr" sz="quarter" idx="11"/>
          </p:nvPr>
        </p:nvSpPr>
        <p:spPr/>
        <p:txBody>
          <a:bodyPr/>
          <a:lstStyle/>
          <a:p>
            <a:r>
              <a:rPr lang="en-US"/>
              <a:t>43007056</a:t>
            </a:r>
          </a:p>
        </p:txBody>
      </p:sp>
      <p:sp>
        <p:nvSpPr>
          <p:cNvPr id="6" name="Slide Number Placeholder 5">
            <a:extLst>
              <a:ext uri="{FF2B5EF4-FFF2-40B4-BE49-F238E27FC236}">
                <a16:creationId xmlns:a16="http://schemas.microsoft.com/office/drawing/2014/main" id="{A31CD48D-156D-4819-700E-940461870712}"/>
              </a:ext>
            </a:extLst>
          </p:cNvPr>
          <p:cNvSpPr>
            <a:spLocks noGrp="1"/>
          </p:cNvSpPr>
          <p:nvPr>
            <p:ph type="sldNum" sz="quarter" idx="12"/>
          </p:nvPr>
        </p:nvSpPr>
        <p:spPr/>
        <p:txBody>
          <a:bodyPr/>
          <a:lstStyle/>
          <a:p>
            <a:fld id="{3E6DD725-D5D4-421D-9E39-D1CF0011ED16}" type="slidenum">
              <a:rPr lang="en-US" smtClean="0"/>
              <a:t>‹#›</a:t>
            </a:fld>
            <a:endParaRPr lang="en-US"/>
          </a:p>
        </p:txBody>
      </p:sp>
    </p:spTree>
    <p:extLst>
      <p:ext uri="{BB962C8B-B14F-4D97-AF65-F5344CB8AC3E}">
        <p14:creationId xmlns:p14="http://schemas.microsoft.com/office/powerpoint/2010/main" val="1122806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98D83-496E-6497-1871-D50125BA60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75AD0C-20ED-8680-A8E4-A1BB7C2536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9D9098-310A-FEC0-50A8-79736F2723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9839498-AB61-EDC5-7847-99EC7487B48B}"/>
              </a:ext>
            </a:extLst>
          </p:cNvPr>
          <p:cNvSpPr>
            <a:spLocks noGrp="1"/>
          </p:cNvSpPr>
          <p:nvPr>
            <p:ph type="dt" sz="half" idx="10"/>
          </p:nvPr>
        </p:nvSpPr>
        <p:spPr/>
        <p:txBody>
          <a:bodyPr/>
          <a:lstStyle/>
          <a:p>
            <a:fld id="{814519E0-C805-4658-89D0-C8D46C1F3448}" type="datetime1">
              <a:rPr lang="en-US" smtClean="0"/>
              <a:t>9/9/2025</a:t>
            </a:fld>
            <a:endParaRPr lang="en-US"/>
          </a:p>
        </p:txBody>
      </p:sp>
      <p:sp>
        <p:nvSpPr>
          <p:cNvPr id="6" name="Footer Placeholder 5">
            <a:extLst>
              <a:ext uri="{FF2B5EF4-FFF2-40B4-BE49-F238E27FC236}">
                <a16:creationId xmlns:a16="http://schemas.microsoft.com/office/drawing/2014/main" id="{F0ADFFA8-6D77-78C8-797E-5EE9F854B019}"/>
              </a:ext>
            </a:extLst>
          </p:cNvPr>
          <p:cNvSpPr>
            <a:spLocks noGrp="1"/>
          </p:cNvSpPr>
          <p:nvPr>
            <p:ph type="ftr" sz="quarter" idx="11"/>
          </p:nvPr>
        </p:nvSpPr>
        <p:spPr/>
        <p:txBody>
          <a:bodyPr/>
          <a:lstStyle/>
          <a:p>
            <a:r>
              <a:rPr lang="en-US"/>
              <a:t>43007056</a:t>
            </a:r>
          </a:p>
        </p:txBody>
      </p:sp>
      <p:sp>
        <p:nvSpPr>
          <p:cNvPr id="7" name="Slide Number Placeholder 6">
            <a:extLst>
              <a:ext uri="{FF2B5EF4-FFF2-40B4-BE49-F238E27FC236}">
                <a16:creationId xmlns:a16="http://schemas.microsoft.com/office/drawing/2014/main" id="{15C3658B-A64F-FE72-C42F-0CEF890738BB}"/>
              </a:ext>
            </a:extLst>
          </p:cNvPr>
          <p:cNvSpPr>
            <a:spLocks noGrp="1"/>
          </p:cNvSpPr>
          <p:nvPr>
            <p:ph type="sldNum" sz="quarter" idx="12"/>
          </p:nvPr>
        </p:nvSpPr>
        <p:spPr/>
        <p:txBody>
          <a:bodyPr/>
          <a:lstStyle/>
          <a:p>
            <a:fld id="{3E6DD725-D5D4-421D-9E39-D1CF0011ED16}" type="slidenum">
              <a:rPr lang="en-US" smtClean="0"/>
              <a:t>‹#›</a:t>
            </a:fld>
            <a:endParaRPr lang="en-US"/>
          </a:p>
        </p:txBody>
      </p:sp>
    </p:spTree>
    <p:extLst>
      <p:ext uri="{BB962C8B-B14F-4D97-AF65-F5344CB8AC3E}">
        <p14:creationId xmlns:p14="http://schemas.microsoft.com/office/powerpoint/2010/main" val="1854758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2FF5D-797E-7206-C49F-FE77D97AFB9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16DF30-E22D-DB4E-D3E6-BBB8D78330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1D9B10D-91B8-F5F0-6CE1-F082CA4E1A4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157DB82-4FE4-AEE0-919C-526073CF73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C8FDEDA-40C8-EE59-C2C1-F7B790F84A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A358A8-EE84-67EA-2985-E5D4952BF151}"/>
              </a:ext>
            </a:extLst>
          </p:cNvPr>
          <p:cNvSpPr>
            <a:spLocks noGrp="1"/>
          </p:cNvSpPr>
          <p:nvPr>
            <p:ph type="dt" sz="half" idx="10"/>
          </p:nvPr>
        </p:nvSpPr>
        <p:spPr/>
        <p:txBody>
          <a:bodyPr/>
          <a:lstStyle/>
          <a:p>
            <a:fld id="{D4158409-C5A5-422E-BEC2-B67D9ED23253}" type="datetime1">
              <a:rPr lang="en-US" smtClean="0"/>
              <a:t>9/9/2025</a:t>
            </a:fld>
            <a:endParaRPr lang="en-US"/>
          </a:p>
        </p:txBody>
      </p:sp>
      <p:sp>
        <p:nvSpPr>
          <p:cNvPr id="8" name="Footer Placeholder 7">
            <a:extLst>
              <a:ext uri="{FF2B5EF4-FFF2-40B4-BE49-F238E27FC236}">
                <a16:creationId xmlns:a16="http://schemas.microsoft.com/office/drawing/2014/main" id="{6B2D511C-8B0E-DB47-A219-F284688E1CEF}"/>
              </a:ext>
            </a:extLst>
          </p:cNvPr>
          <p:cNvSpPr>
            <a:spLocks noGrp="1"/>
          </p:cNvSpPr>
          <p:nvPr>
            <p:ph type="ftr" sz="quarter" idx="11"/>
          </p:nvPr>
        </p:nvSpPr>
        <p:spPr/>
        <p:txBody>
          <a:bodyPr/>
          <a:lstStyle/>
          <a:p>
            <a:r>
              <a:rPr lang="en-US"/>
              <a:t>43007056</a:t>
            </a:r>
          </a:p>
        </p:txBody>
      </p:sp>
      <p:sp>
        <p:nvSpPr>
          <p:cNvPr id="9" name="Slide Number Placeholder 8">
            <a:extLst>
              <a:ext uri="{FF2B5EF4-FFF2-40B4-BE49-F238E27FC236}">
                <a16:creationId xmlns:a16="http://schemas.microsoft.com/office/drawing/2014/main" id="{3E71A232-C604-802C-7552-F0290CA544B4}"/>
              </a:ext>
            </a:extLst>
          </p:cNvPr>
          <p:cNvSpPr>
            <a:spLocks noGrp="1"/>
          </p:cNvSpPr>
          <p:nvPr>
            <p:ph type="sldNum" sz="quarter" idx="12"/>
          </p:nvPr>
        </p:nvSpPr>
        <p:spPr/>
        <p:txBody>
          <a:bodyPr/>
          <a:lstStyle/>
          <a:p>
            <a:fld id="{3E6DD725-D5D4-421D-9E39-D1CF0011ED16}" type="slidenum">
              <a:rPr lang="en-US" smtClean="0"/>
              <a:t>‹#›</a:t>
            </a:fld>
            <a:endParaRPr lang="en-US"/>
          </a:p>
        </p:txBody>
      </p:sp>
    </p:spTree>
    <p:extLst>
      <p:ext uri="{BB962C8B-B14F-4D97-AF65-F5344CB8AC3E}">
        <p14:creationId xmlns:p14="http://schemas.microsoft.com/office/powerpoint/2010/main" val="1691614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679EE-4BC0-66BB-8A37-5D2B8530E74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AA4D4FA-92CF-273F-6829-738DF9ED5648}"/>
              </a:ext>
            </a:extLst>
          </p:cNvPr>
          <p:cNvSpPr>
            <a:spLocks noGrp="1"/>
          </p:cNvSpPr>
          <p:nvPr>
            <p:ph type="dt" sz="half" idx="10"/>
          </p:nvPr>
        </p:nvSpPr>
        <p:spPr/>
        <p:txBody>
          <a:bodyPr/>
          <a:lstStyle/>
          <a:p>
            <a:fld id="{22C040C1-56F5-4C22-8710-CB27EE8882B8}" type="datetime1">
              <a:rPr lang="en-US" smtClean="0"/>
              <a:t>9/9/2025</a:t>
            </a:fld>
            <a:endParaRPr lang="en-US"/>
          </a:p>
        </p:txBody>
      </p:sp>
      <p:sp>
        <p:nvSpPr>
          <p:cNvPr id="4" name="Footer Placeholder 3">
            <a:extLst>
              <a:ext uri="{FF2B5EF4-FFF2-40B4-BE49-F238E27FC236}">
                <a16:creationId xmlns:a16="http://schemas.microsoft.com/office/drawing/2014/main" id="{7BD6665C-5D93-4E82-E8B8-2F1E62715ED1}"/>
              </a:ext>
            </a:extLst>
          </p:cNvPr>
          <p:cNvSpPr>
            <a:spLocks noGrp="1"/>
          </p:cNvSpPr>
          <p:nvPr>
            <p:ph type="ftr" sz="quarter" idx="11"/>
          </p:nvPr>
        </p:nvSpPr>
        <p:spPr/>
        <p:txBody>
          <a:bodyPr/>
          <a:lstStyle/>
          <a:p>
            <a:r>
              <a:rPr lang="en-US"/>
              <a:t>43007056</a:t>
            </a:r>
          </a:p>
        </p:txBody>
      </p:sp>
      <p:sp>
        <p:nvSpPr>
          <p:cNvPr id="5" name="Slide Number Placeholder 4">
            <a:extLst>
              <a:ext uri="{FF2B5EF4-FFF2-40B4-BE49-F238E27FC236}">
                <a16:creationId xmlns:a16="http://schemas.microsoft.com/office/drawing/2014/main" id="{F287E77A-0996-FBE7-3EC1-A221DF4BBEAE}"/>
              </a:ext>
            </a:extLst>
          </p:cNvPr>
          <p:cNvSpPr>
            <a:spLocks noGrp="1"/>
          </p:cNvSpPr>
          <p:nvPr>
            <p:ph type="sldNum" sz="quarter" idx="12"/>
          </p:nvPr>
        </p:nvSpPr>
        <p:spPr/>
        <p:txBody>
          <a:bodyPr/>
          <a:lstStyle/>
          <a:p>
            <a:fld id="{3E6DD725-D5D4-421D-9E39-D1CF0011ED16}" type="slidenum">
              <a:rPr lang="en-US" smtClean="0"/>
              <a:t>‹#›</a:t>
            </a:fld>
            <a:endParaRPr lang="en-US"/>
          </a:p>
        </p:txBody>
      </p:sp>
    </p:spTree>
    <p:extLst>
      <p:ext uri="{BB962C8B-B14F-4D97-AF65-F5344CB8AC3E}">
        <p14:creationId xmlns:p14="http://schemas.microsoft.com/office/powerpoint/2010/main" val="708959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F5A783-5479-647A-7E4A-65178B560801}"/>
              </a:ext>
            </a:extLst>
          </p:cNvPr>
          <p:cNvSpPr>
            <a:spLocks noGrp="1"/>
          </p:cNvSpPr>
          <p:nvPr>
            <p:ph type="dt" sz="half" idx="10"/>
          </p:nvPr>
        </p:nvSpPr>
        <p:spPr/>
        <p:txBody>
          <a:bodyPr/>
          <a:lstStyle/>
          <a:p>
            <a:fld id="{BAF42B43-477A-4526-BF48-DE6BDE4C5600}" type="datetime1">
              <a:rPr lang="en-US" smtClean="0"/>
              <a:t>9/9/2025</a:t>
            </a:fld>
            <a:endParaRPr lang="en-US"/>
          </a:p>
        </p:txBody>
      </p:sp>
      <p:sp>
        <p:nvSpPr>
          <p:cNvPr id="3" name="Footer Placeholder 2">
            <a:extLst>
              <a:ext uri="{FF2B5EF4-FFF2-40B4-BE49-F238E27FC236}">
                <a16:creationId xmlns:a16="http://schemas.microsoft.com/office/drawing/2014/main" id="{801B1E92-69B5-423A-BAD9-B323CB4B6A28}"/>
              </a:ext>
            </a:extLst>
          </p:cNvPr>
          <p:cNvSpPr>
            <a:spLocks noGrp="1"/>
          </p:cNvSpPr>
          <p:nvPr>
            <p:ph type="ftr" sz="quarter" idx="11"/>
          </p:nvPr>
        </p:nvSpPr>
        <p:spPr/>
        <p:txBody>
          <a:bodyPr/>
          <a:lstStyle/>
          <a:p>
            <a:r>
              <a:rPr lang="en-US"/>
              <a:t>43007056</a:t>
            </a:r>
          </a:p>
        </p:txBody>
      </p:sp>
      <p:sp>
        <p:nvSpPr>
          <p:cNvPr id="4" name="Slide Number Placeholder 3">
            <a:extLst>
              <a:ext uri="{FF2B5EF4-FFF2-40B4-BE49-F238E27FC236}">
                <a16:creationId xmlns:a16="http://schemas.microsoft.com/office/drawing/2014/main" id="{83C941EE-B3FE-CF70-17CC-F0ECC6163585}"/>
              </a:ext>
            </a:extLst>
          </p:cNvPr>
          <p:cNvSpPr>
            <a:spLocks noGrp="1"/>
          </p:cNvSpPr>
          <p:nvPr>
            <p:ph type="sldNum" sz="quarter" idx="12"/>
          </p:nvPr>
        </p:nvSpPr>
        <p:spPr/>
        <p:txBody>
          <a:bodyPr/>
          <a:lstStyle/>
          <a:p>
            <a:fld id="{3E6DD725-D5D4-421D-9E39-D1CF0011ED16}" type="slidenum">
              <a:rPr lang="en-US" smtClean="0"/>
              <a:t>‹#›</a:t>
            </a:fld>
            <a:endParaRPr lang="en-US"/>
          </a:p>
        </p:txBody>
      </p:sp>
    </p:spTree>
    <p:extLst>
      <p:ext uri="{BB962C8B-B14F-4D97-AF65-F5344CB8AC3E}">
        <p14:creationId xmlns:p14="http://schemas.microsoft.com/office/powerpoint/2010/main" val="3832642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CEE23-6ABB-A694-D37D-9EF6FFF18E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8319FE8-BD38-F825-261A-EE5E9569E4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8F0DFA-5E9F-13CC-2C60-C4A57C2E51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A94C1A-3D4C-ABC9-9BCA-CCB581DEF8DF}"/>
              </a:ext>
            </a:extLst>
          </p:cNvPr>
          <p:cNvSpPr>
            <a:spLocks noGrp="1"/>
          </p:cNvSpPr>
          <p:nvPr>
            <p:ph type="dt" sz="half" idx="10"/>
          </p:nvPr>
        </p:nvSpPr>
        <p:spPr/>
        <p:txBody>
          <a:bodyPr/>
          <a:lstStyle/>
          <a:p>
            <a:fld id="{E1B51511-4854-46D3-8440-71C4685B901B}" type="datetime1">
              <a:rPr lang="en-US" smtClean="0"/>
              <a:t>9/9/2025</a:t>
            </a:fld>
            <a:endParaRPr lang="en-US"/>
          </a:p>
        </p:txBody>
      </p:sp>
      <p:sp>
        <p:nvSpPr>
          <p:cNvPr id="6" name="Footer Placeholder 5">
            <a:extLst>
              <a:ext uri="{FF2B5EF4-FFF2-40B4-BE49-F238E27FC236}">
                <a16:creationId xmlns:a16="http://schemas.microsoft.com/office/drawing/2014/main" id="{8FF7A536-6DB3-3B3D-2515-92FDD80ED694}"/>
              </a:ext>
            </a:extLst>
          </p:cNvPr>
          <p:cNvSpPr>
            <a:spLocks noGrp="1"/>
          </p:cNvSpPr>
          <p:nvPr>
            <p:ph type="ftr" sz="quarter" idx="11"/>
          </p:nvPr>
        </p:nvSpPr>
        <p:spPr/>
        <p:txBody>
          <a:bodyPr/>
          <a:lstStyle/>
          <a:p>
            <a:r>
              <a:rPr lang="en-US"/>
              <a:t>43007056</a:t>
            </a:r>
          </a:p>
        </p:txBody>
      </p:sp>
      <p:sp>
        <p:nvSpPr>
          <p:cNvPr id="7" name="Slide Number Placeholder 6">
            <a:extLst>
              <a:ext uri="{FF2B5EF4-FFF2-40B4-BE49-F238E27FC236}">
                <a16:creationId xmlns:a16="http://schemas.microsoft.com/office/drawing/2014/main" id="{136C3D66-ABA2-FF7E-9270-38CFD0EF8E5F}"/>
              </a:ext>
            </a:extLst>
          </p:cNvPr>
          <p:cNvSpPr>
            <a:spLocks noGrp="1"/>
          </p:cNvSpPr>
          <p:nvPr>
            <p:ph type="sldNum" sz="quarter" idx="12"/>
          </p:nvPr>
        </p:nvSpPr>
        <p:spPr/>
        <p:txBody>
          <a:bodyPr/>
          <a:lstStyle/>
          <a:p>
            <a:fld id="{3E6DD725-D5D4-421D-9E39-D1CF0011ED16}" type="slidenum">
              <a:rPr lang="en-US" smtClean="0"/>
              <a:t>‹#›</a:t>
            </a:fld>
            <a:endParaRPr lang="en-US"/>
          </a:p>
        </p:txBody>
      </p:sp>
    </p:spTree>
    <p:extLst>
      <p:ext uri="{BB962C8B-B14F-4D97-AF65-F5344CB8AC3E}">
        <p14:creationId xmlns:p14="http://schemas.microsoft.com/office/powerpoint/2010/main" val="3322647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250CA0-5248-81AA-96E5-B91F4E5C54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E8CE2A-3EED-6E1E-7816-251D55A843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C5A2C3-541D-A465-78B8-07CD6A1572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E16703-2CF3-4B04-AE44-8FDC9C9976C0}" type="datetime1">
              <a:rPr lang="en-US" smtClean="0"/>
              <a:t>9/9/2025</a:t>
            </a:fld>
            <a:endParaRPr lang="en-US"/>
          </a:p>
        </p:txBody>
      </p:sp>
      <p:sp>
        <p:nvSpPr>
          <p:cNvPr id="5" name="Footer Placeholder 4">
            <a:extLst>
              <a:ext uri="{FF2B5EF4-FFF2-40B4-BE49-F238E27FC236}">
                <a16:creationId xmlns:a16="http://schemas.microsoft.com/office/drawing/2014/main" id="{095B1592-EF23-9050-432C-1504C85298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43007056</a:t>
            </a:r>
          </a:p>
        </p:txBody>
      </p:sp>
      <p:sp>
        <p:nvSpPr>
          <p:cNvPr id="6" name="Slide Number Placeholder 5">
            <a:extLst>
              <a:ext uri="{FF2B5EF4-FFF2-40B4-BE49-F238E27FC236}">
                <a16:creationId xmlns:a16="http://schemas.microsoft.com/office/drawing/2014/main" id="{5F87AF99-3520-5BAD-EA8D-70C8D415A5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6DD725-D5D4-421D-9E39-D1CF0011ED16}" type="slidenum">
              <a:rPr lang="en-US" smtClean="0"/>
              <a:t>‹#›</a:t>
            </a:fld>
            <a:endParaRPr lang="en-US"/>
          </a:p>
        </p:txBody>
      </p:sp>
    </p:spTree>
    <p:extLst>
      <p:ext uri="{BB962C8B-B14F-4D97-AF65-F5344CB8AC3E}">
        <p14:creationId xmlns:p14="http://schemas.microsoft.com/office/powerpoint/2010/main" val="23339546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20%20https:/www.jogcr.com/article_709876.html" TargetMode="External"/><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svg"/><Relationship Id="rId10" Type="http://schemas.openxmlformats.org/officeDocument/2006/relationships/image" Target="../media/image13.png"/><Relationship Id="rId4" Type="http://schemas.openxmlformats.org/officeDocument/2006/relationships/image" Target="../media/image6.png"/><Relationship Id="rId9" Type="http://schemas.openxmlformats.org/officeDocument/2006/relationships/image" Target="../media/image11.sv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svg"/><Relationship Id="rId10" Type="http://schemas.openxmlformats.org/officeDocument/2006/relationships/image" Target="../media/image14.png"/><Relationship Id="rId4" Type="http://schemas.openxmlformats.org/officeDocument/2006/relationships/image" Target="../media/image6.png"/><Relationship Id="rId9" Type="http://schemas.openxmlformats.org/officeDocument/2006/relationships/image" Target="../media/image11.svg"/></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6723464-98F7-7455-5809-A097350601E2}"/>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25B0595-E112-DB8B-2350-35E5602B42CF}"/>
              </a:ext>
            </a:extLst>
          </p:cNvPr>
          <p:cNvSpPr>
            <a:spLocks noGrp="1"/>
          </p:cNvSpPr>
          <p:nvPr>
            <p:ph type="ctrTitle"/>
          </p:nvPr>
        </p:nvSpPr>
        <p:spPr/>
        <p:txBody>
          <a:bodyPr/>
          <a:lstStyle/>
          <a:p>
            <a:r>
              <a:rPr lang="en-US" i="1" dirty="0">
                <a:latin typeface="Eras Demi ITC" panose="020B0805030504020804" pitchFamily="34" charset="0"/>
              </a:rPr>
              <a:t>PGRC Research Reports</a:t>
            </a:r>
          </a:p>
        </p:txBody>
      </p:sp>
      <p:sp>
        <p:nvSpPr>
          <p:cNvPr id="3" name="Subtitle 2">
            <a:extLst>
              <a:ext uri="{FF2B5EF4-FFF2-40B4-BE49-F238E27FC236}">
                <a16:creationId xmlns:a16="http://schemas.microsoft.com/office/drawing/2014/main" id="{1B7ACC28-A70F-536F-C97F-564B63FCF404}"/>
              </a:ext>
            </a:extLst>
          </p:cNvPr>
          <p:cNvSpPr>
            <a:spLocks noGrp="1"/>
          </p:cNvSpPr>
          <p:nvPr>
            <p:ph type="subTitle" idx="1"/>
          </p:nvPr>
        </p:nvSpPr>
        <p:spPr/>
        <p:txBody>
          <a:bodyPr/>
          <a:lstStyle/>
          <a:p>
            <a:r>
              <a:rPr lang="en-US" i="1" dirty="0"/>
              <a:t>2025</a:t>
            </a:r>
          </a:p>
        </p:txBody>
      </p:sp>
      <p:pic>
        <p:nvPicPr>
          <p:cNvPr id="7" name="Picture 6">
            <a:extLst>
              <a:ext uri="{FF2B5EF4-FFF2-40B4-BE49-F238E27FC236}">
                <a16:creationId xmlns:a16="http://schemas.microsoft.com/office/drawing/2014/main" id="{64ACCC4C-4B84-E713-1A42-65B23E604E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047" y="-324772"/>
            <a:ext cx="1964823" cy="2314831"/>
          </a:xfrm>
          <a:prstGeom prst="rect">
            <a:avLst/>
          </a:prstGeom>
        </p:spPr>
      </p:pic>
    </p:spTree>
    <p:custDataLst>
      <p:tags r:id="rId1"/>
    </p:custDataLst>
    <p:extLst>
      <p:ext uri="{BB962C8B-B14F-4D97-AF65-F5344CB8AC3E}">
        <p14:creationId xmlns:p14="http://schemas.microsoft.com/office/powerpoint/2010/main" val="3436731999"/>
      </p:ext>
    </p:extLst>
  </p:cSld>
  <p:clrMapOvr>
    <a:masterClrMapping/>
  </p:clrMapOvr>
  <mc:AlternateContent xmlns:mc="http://schemas.openxmlformats.org/markup-compatibility/2006">
    <mc:Choice xmlns:p14="http://schemas.microsoft.com/office/powerpoint/2010/main" Requires="p14">
      <p:transition spd="slow" p14:dur="2000" advTm="31724"/>
    </mc:Choice>
    <mc:Fallback>
      <p:transition spd="slow" advTm="3172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extLst>
    <p:ext uri="{E180D4A7-C9FB-4DFB-919C-405C955672EB}">
      <p14:showEvtLst xmlns:p14="http://schemas.microsoft.com/office/powerpoint/2010/main">
        <p14:playEvt time="31337" objId="8"/>
        <p14:stopEvt time="31692" objId="8"/>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16D2E7-71CB-0BFA-5547-8B74D24DF48E}"/>
            </a:ext>
          </a:extLst>
        </p:cNvPr>
        <p:cNvGrpSpPr/>
        <p:nvPr/>
      </p:nvGrpSpPr>
      <p:grpSpPr>
        <a:xfrm>
          <a:off x="0" y="0"/>
          <a:ext cx="0" cy="0"/>
          <a:chOff x="0" y="0"/>
          <a:chExt cx="0" cy="0"/>
        </a:xfrm>
      </p:grpSpPr>
      <p:pic>
        <p:nvPicPr>
          <p:cNvPr id="44" name="Graphic 43" descr="Fingerprint with solid fill">
            <a:hlinkClick r:id="rId3" action="ppaction://hlinkfile"/>
            <a:extLst>
              <a:ext uri="{FF2B5EF4-FFF2-40B4-BE49-F238E27FC236}">
                <a16:creationId xmlns:a16="http://schemas.microsoft.com/office/drawing/2014/main" id="{455FBA5D-55AB-BB3E-16D1-85D369716D5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58" y="5033"/>
            <a:ext cx="752168" cy="752168"/>
          </a:xfrm>
          <a:prstGeom prst="rect">
            <a:avLst/>
          </a:prstGeom>
        </p:spPr>
      </p:pic>
      <p:sp>
        <p:nvSpPr>
          <p:cNvPr id="45" name="TextBox 44">
            <a:extLst>
              <a:ext uri="{FF2B5EF4-FFF2-40B4-BE49-F238E27FC236}">
                <a16:creationId xmlns:a16="http://schemas.microsoft.com/office/drawing/2014/main" id="{B5AEC8BE-AEC2-7ABB-0AD8-1F8A00E2DBD8}"/>
              </a:ext>
            </a:extLst>
          </p:cNvPr>
          <p:cNvSpPr txBox="1"/>
          <p:nvPr/>
        </p:nvSpPr>
        <p:spPr>
          <a:xfrm>
            <a:off x="594851" y="196451"/>
            <a:ext cx="4729317" cy="369332"/>
          </a:xfrm>
          <a:prstGeom prst="rect">
            <a:avLst/>
          </a:prstGeom>
          <a:noFill/>
        </p:spPr>
        <p:txBody>
          <a:bodyPr wrap="square" rtlCol="0">
            <a:spAutoFit/>
          </a:bodyPr>
          <a:lstStyle/>
          <a:p>
            <a:r>
              <a:rPr lang="en-US" b="1" dirty="0">
                <a:latin typeface="Consolas" panose="020B0609020204030204" pitchFamily="49" charset="0"/>
                <a:ea typeface="Yu Gothic Medium" panose="020B0500000000000000" pitchFamily="34" charset="-128"/>
                <a:cs typeface="B Nazanin"/>
              </a:rPr>
              <a:t> IR.SBMU.RETECH.REC.1402.348</a:t>
            </a:r>
            <a:endParaRPr lang="en-US" b="1" dirty="0">
              <a:latin typeface="Consolas" panose="020B0609020204030204" pitchFamily="49" charset="0"/>
              <a:ea typeface="Yu Gothic Medium" panose="020B0500000000000000" pitchFamily="34" charset="-128"/>
            </a:endParaRPr>
          </a:p>
        </p:txBody>
      </p:sp>
      <p:pic>
        <p:nvPicPr>
          <p:cNvPr id="47" name="Graphic 46" descr="Customer review with solid fill">
            <a:extLst>
              <a:ext uri="{FF2B5EF4-FFF2-40B4-BE49-F238E27FC236}">
                <a16:creationId xmlns:a16="http://schemas.microsoft.com/office/drawing/2014/main" id="{D201F1E1-7B6C-21C7-C6BF-F37E8FF3012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175886" y="1962326"/>
            <a:ext cx="914400" cy="914400"/>
          </a:xfrm>
          <a:prstGeom prst="rect">
            <a:avLst/>
          </a:prstGeom>
        </p:spPr>
      </p:pic>
      <p:sp>
        <p:nvSpPr>
          <p:cNvPr id="48" name="TextBox 47">
            <a:extLst>
              <a:ext uri="{FF2B5EF4-FFF2-40B4-BE49-F238E27FC236}">
                <a16:creationId xmlns:a16="http://schemas.microsoft.com/office/drawing/2014/main" id="{B3BE2D4E-2489-3C89-AECB-E08EACDE63E7}"/>
              </a:ext>
            </a:extLst>
          </p:cNvPr>
          <p:cNvSpPr txBox="1"/>
          <p:nvPr/>
        </p:nvSpPr>
        <p:spPr>
          <a:xfrm>
            <a:off x="323731" y="814951"/>
            <a:ext cx="5692383" cy="729430"/>
          </a:xfrm>
          <a:prstGeom prst="rect">
            <a:avLst/>
          </a:prstGeom>
          <a:noFill/>
        </p:spPr>
        <p:txBody>
          <a:bodyPr wrap="square" rtlCol="0">
            <a:spAutoFit/>
          </a:bodyPr>
          <a:lstStyle/>
          <a:p>
            <a:pPr algn="just" rtl="1">
              <a:lnSpc>
                <a:spcPct val="115000"/>
              </a:lnSpc>
              <a:spcAft>
                <a:spcPts val="1000"/>
              </a:spcAft>
            </a:pPr>
            <a:r>
              <a:rPr lang="fa-IR" dirty="0">
                <a:cs typeface="Badr" panose="00000400000000000000" pitchFamily="2" charset="-78"/>
              </a:rPr>
              <a:t>عنوان طرح: </a:t>
            </a:r>
            <a:r>
              <a:rPr lang="fa-IR" b="1" dirty="0">
                <a:cs typeface="Badr" panose="00000400000000000000" pitchFamily="2" charset="-78"/>
              </a:rPr>
              <a:t>گزارش موارد بیماران مبتلا به سرویسیت مزمن که تحت درمان با پرده آمنیون قرار گرفته اند.</a:t>
            </a:r>
            <a:endParaRPr lang="en-US" sz="1400" b="1" dirty="0">
              <a:effectLst/>
              <a:latin typeface="Calibri" panose="020F0502020204030204" pitchFamily="34" charset="0"/>
              <a:ea typeface="Calibri" panose="020F0502020204030204" pitchFamily="34" charset="0"/>
              <a:cs typeface="Badr" panose="00000400000000000000" pitchFamily="2" charset="-78"/>
            </a:endParaRPr>
          </a:p>
        </p:txBody>
      </p:sp>
      <p:pic>
        <p:nvPicPr>
          <p:cNvPr id="50" name="Graphic 49" descr="Network with solid fill">
            <a:extLst>
              <a:ext uri="{FF2B5EF4-FFF2-40B4-BE49-F238E27FC236}">
                <a16:creationId xmlns:a16="http://schemas.microsoft.com/office/drawing/2014/main" id="{C88676E0-A734-EF70-79CA-E5A0E0EAADA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130972" y="775966"/>
            <a:ext cx="801329" cy="801329"/>
          </a:xfrm>
          <a:prstGeom prst="rect">
            <a:avLst/>
          </a:prstGeom>
        </p:spPr>
      </p:pic>
      <p:sp>
        <p:nvSpPr>
          <p:cNvPr id="57" name="TextBox 56">
            <a:extLst>
              <a:ext uri="{FF2B5EF4-FFF2-40B4-BE49-F238E27FC236}">
                <a16:creationId xmlns:a16="http://schemas.microsoft.com/office/drawing/2014/main" id="{F421690E-4E29-4EED-6078-C1ED8C1952B3}"/>
              </a:ext>
            </a:extLst>
          </p:cNvPr>
          <p:cNvSpPr txBox="1"/>
          <p:nvPr/>
        </p:nvSpPr>
        <p:spPr>
          <a:xfrm>
            <a:off x="269161" y="2152081"/>
            <a:ext cx="5801522" cy="410882"/>
          </a:xfrm>
          <a:prstGeom prst="rect">
            <a:avLst/>
          </a:prstGeom>
          <a:noFill/>
        </p:spPr>
        <p:txBody>
          <a:bodyPr wrap="square" rtlCol="0">
            <a:spAutoFit/>
          </a:bodyPr>
          <a:lstStyle/>
          <a:p>
            <a:pPr algn="just" rtl="1">
              <a:lnSpc>
                <a:spcPct val="115000"/>
              </a:lnSpc>
              <a:spcAft>
                <a:spcPts val="1000"/>
              </a:spcAft>
            </a:pPr>
            <a:r>
              <a:rPr lang="fa-IR" b="1" dirty="0">
                <a:ea typeface="Calibri" panose="020F0502020204030204" pitchFamily="34" charset="0"/>
                <a:cs typeface="Badr" panose="00000400000000000000" pitchFamily="2" charset="-78"/>
              </a:rPr>
              <a:t>دکتر فرح فرزانه، دکتر هانیه نجفی عرب، دکتر امیررضا کیوانفر، دکتر نیکی طالبیان</a:t>
            </a:r>
            <a:endParaRPr lang="en-US" b="1" dirty="0">
              <a:effectLst/>
              <a:ea typeface="Calibri" panose="020F0502020204030204" pitchFamily="34" charset="0"/>
              <a:cs typeface="Badr" panose="00000400000000000000" pitchFamily="2" charset="-78"/>
            </a:endParaRPr>
          </a:p>
        </p:txBody>
      </p:sp>
      <p:pic>
        <p:nvPicPr>
          <p:cNvPr id="59" name="Graphic 58" descr="Newspaper with solid fill">
            <a:extLst>
              <a:ext uri="{FF2B5EF4-FFF2-40B4-BE49-F238E27FC236}">
                <a16:creationId xmlns:a16="http://schemas.microsoft.com/office/drawing/2014/main" id="{1AF4F0BC-E5F3-AB43-368F-92E4C805BBA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150569" y="4033290"/>
            <a:ext cx="914400" cy="914400"/>
          </a:xfrm>
          <a:prstGeom prst="rect">
            <a:avLst/>
          </a:prstGeom>
        </p:spPr>
      </p:pic>
      <p:sp>
        <p:nvSpPr>
          <p:cNvPr id="60" name="TextBox 59">
            <a:extLst>
              <a:ext uri="{FF2B5EF4-FFF2-40B4-BE49-F238E27FC236}">
                <a16:creationId xmlns:a16="http://schemas.microsoft.com/office/drawing/2014/main" id="{549A1EF5-F6AA-B981-4540-BC4DB7FC2165}"/>
              </a:ext>
            </a:extLst>
          </p:cNvPr>
          <p:cNvSpPr txBox="1"/>
          <p:nvPr/>
        </p:nvSpPr>
        <p:spPr>
          <a:xfrm>
            <a:off x="214592" y="2605054"/>
            <a:ext cx="5961294" cy="4056495"/>
          </a:xfrm>
          <a:prstGeom prst="rect">
            <a:avLst/>
          </a:prstGeom>
          <a:noFill/>
        </p:spPr>
        <p:txBody>
          <a:bodyPr wrap="square" rtlCol="0">
            <a:spAutoFit/>
          </a:bodyPr>
          <a:lstStyle/>
          <a:p>
            <a:pPr algn="just" rtl="1">
              <a:lnSpc>
                <a:spcPct val="115000"/>
              </a:lnSpc>
              <a:spcAft>
                <a:spcPts val="1000"/>
              </a:spcAft>
            </a:pPr>
            <a:r>
              <a:rPr lang="fa-IR" sz="1600" dirty="0">
                <a:cs typeface="B Nazanin" panose="00000700000000000000" pitchFamily="2" charset="-78"/>
              </a:rPr>
              <a:t>سرویست مزمن یک سندرم بالینی است که با التهاب مداوم پوشش دهانه رحم مشخص می‌شود. زنان مبتلا به سرویسیت مزمن اغلب علائمی مانند ترشحات واژن، دیسپارونی، خونریزی پس از مقاربت و خستگی را تجربه می‌کنند. درمان سرویسیت مزمن بحث‌برانگیز است، به ویژه در مواردی که هیچ عامل بیماری‌زای خاصی شناسایی نشده باشد. پانسمان‌های طبیعی زخم با غشاهای آمنیوتیک انسانی با موفقیت در روش‌های ترمیم بافت مورد استفاده قرار گرفته‌اند. بنابراین، این رویکرد ممکن است یک گزینه درمانی بالقوه برای بیماران مبتلا به سرویسیت مزمن باشد. در این طرح، پنج زن مبتلا به سرویسیت مزمن گزارش میشوندکه به دلیل ناموفق بودن درمان های حاضر، دهانه رحمشان با استفاده از غشاهای آمنیوتیک تولید شده توسط شرکت سیناسل مورد ارزیابی قرار گرفتند. در پیگیری، همه بیماران بدون هیچ عارضه جانبی به طور قابل توجهی بهبود یافتند. علاوه بر این، معاینات کولپوسکوپی نشان داد که اکثر بیماران بهبود التهاب و خونریزی دهانه رحم را نشان داده‌اند. بنابراین میتوان گفت غشای آمنیوتیک می‌تواند با کاهش علائم و افزایش بهبود زخم‌های دهانه رحم بدون عوارض، به زنان مبتلا به سرویسیت مزمن کمک کند.</a:t>
            </a:r>
          </a:p>
        </p:txBody>
      </p:sp>
      <p:pic>
        <p:nvPicPr>
          <p:cNvPr id="3" name="Picture 2">
            <a:extLst>
              <a:ext uri="{FF2B5EF4-FFF2-40B4-BE49-F238E27FC236}">
                <a16:creationId xmlns:a16="http://schemas.microsoft.com/office/drawing/2014/main" id="{FF24A9DE-6A30-1C67-89B0-2F7493381FA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305569" y="282891"/>
            <a:ext cx="4671839" cy="6292217"/>
          </a:xfrm>
          <a:prstGeom prst="rect">
            <a:avLst/>
          </a:prstGeom>
        </p:spPr>
      </p:pic>
    </p:spTree>
    <p:custDataLst>
      <p:tags r:id="rId1"/>
    </p:custDataLst>
    <p:extLst>
      <p:ext uri="{BB962C8B-B14F-4D97-AF65-F5344CB8AC3E}">
        <p14:creationId xmlns:p14="http://schemas.microsoft.com/office/powerpoint/2010/main" val="3531618945"/>
      </p:ext>
    </p:extLst>
  </p:cSld>
  <p:clrMapOvr>
    <a:masterClrMapping/>
  </p:clrMapOvr>
  <mc:AlternateContent xmlns:mc="http://schemas.openxmlformats.org/markup-compatibility/2006">
    <mc:Choice xmlns:p14="http://schemas.microsoft.com/office/powerpoint/2010/main" Requires="p14">
      <p:transition spd="slow" p14:dur="2000" advTm="66758"/>
    </mc:Choice>
    <mc:Fallback>
      <p:transition spd="slow" advTm="6675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1000"/>
                                        <p:tgtEl>
                                          <p:spTgt spid="45"/>
                                        </p:tgtEl>
                                      </p:cBhvr>
                                    </p:animEffect>
                                    <p:anim calcmode="lin" valueType="num">
                                      <p:cBhvr>
                                        <p:cTn id="8" dur="1000" fill="hold"/>
                                        <p:tgtEl>
                                          <p:spTgt spid="45"/>
                                        </p:tgtEl>
                                        <p:attrNameLst>
                                          <p:attrName>ppt_x</p:attrName>
                                        </p:attrNameLst>
                                      </p:cBhvr>
                                      <p:tavLst>
                                        <p:tav tm="0">
                                          <p:val>
                                            <p:strVal val="#ppt_x"/>
                                          </p:val>
                                        </p:tav>
                                        <p:tav tm="100000">
                                          <p:val>
                                            <p:strVal val="#ppt_x"/>
                                          </p:val>
                                        </p:tav>
                                      </p:tavLst>
                                    </p:anim>
                                    <p:anim calcmode="lin" valueType="num">
                                      <p:cBhvr>
                                        <p:cTn id="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8"/>
                                        </p:tgtEl>
                                        <p:attrNameLst>
                                          <p:attrName>style.visibility</p:attrName>
                                        </p:attrNameLst>
                                      </p:cBhvr>
                                      <p:to>
                                        <p:strVal val="visible"/>
                                      </p:to>
                                    </p:set>
                                    <p:animEffect transition="in" filter="wipe(down)">
                                      <p:cBhvr>
                                        <p:cTn id="14" dur="500"/>
                                        <p:tgtEl>
                                          <p:spTgt spid="48"/>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circle(in)">
                                      <p:cBhvr>
                                        <p:cTn id="19" dur="2000"/>
                                        <p:tgtEl>
                                          <p:spTgt spid="57"/>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randombar(horizontal)">
                                      <p:cBhvr>
                                        <p:cTn id="24"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8" grpId="0"/>
      <p:bldP spid="57" grpId="0"/>
      <p:bldP spid="6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1733C6-8FF7-2C37-1B9C-D787CA423D64}"/>
            </a:ext>
          </a:extLst>
        </p:cNvPr>
        <p:cNvGrpSpPr/>
        <p:nvPr/>
      </p:nvGrpSpPr>
      <p:grpSpPr>
        <a:xfrm>
          <a:off x="0" y="0"/>
          <a:ext cx="0" cy="0"/>
          <a:chOff x="0" y="0"/>
          <a:chExt cx="0" cy="0"/>
        </a:xfrm>
      </p:grpSpPr>
      <p:pic>
        <p:nvPicPr>
          <p:cNvPr id="44" name="Graphic 43" descr="Fingerprint with solid fill">
            <a:extLst>
              <a:ext uri="{FF2B5EF4-FFF2-40B4-BE49-F238E27FC236}">
                <a16:creationId xmlns:a16="http://schemas.microsoft.com/office/drawing/2014/main" id="{F630E821-5DEC-8BEB-A6ED-403E2181C15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458" y="5033"/>
            <a:ext cx="752168" cy="752168"/>
          </a:xfrm>
          <a:prstGeom prst="rect">
            <a:avLst/>
          </a:prstGeom>
        </p:spPr>
      </p:pic>
      <p:sp>
        <p:nvSpPr>
          <p:cNvPr id="45" name="TextBox 44">
            <a:extLst>
              <a:ext uri="{FF2B5EF4-FFF2-40B4-BE49-F238E27FC236}">
                <a16:creationId xmlns:a16="http://schemas.microsoft.com/office/drawing/2014/main" id="{ABA03CC3-73E6-5DB0-995E-4040B125CAB1}"/>
              </a:ext>
            </a:extLst>
          </p:cNvPr>
          <p:cNvSpPr txBox="1"/>
          <p:nvPr/>
        </p:nvSpPr>
        <p:spPr>
          <a:xfrm>
            <a:off x="594851" y="196451"/>
            <a:ext cx="4729317" cy="369332"/>
          </a:xfrm>
          <a:prstGeom prst="rect">
            <a:avLst/>
          </a:prstGeom>
          <a:noFill/>
        </p:spPr>
        <p:txBody>
          <a:bodyPr wrap="square" rtlCol="0">
            <a:spAutoFit/>
          </a:bodyPr>
          <a:lstStyle/>
          <a:p>
            <a:r>
              <a:rPr lang="en-US" b="1" dirty="0">
                <a:latin typeface="Consolas" panose="020B0609020204030204" pitchFamily="49" charset="0"/>
                <a:ea typeface="Yu Gothic Medium" panose="020B0500000000000000" pitchFamily="34" charset="-128"/>
                <a:cs typeface="B Nazanin"/>
              </a:rPr>
              <a:t> IR.SBMU.RETECH.REC.1401.521</a:t>
            </a:r>
            <a:endParaRPr lang="en-US" b="1" dirty="0">
              <a:latin typeface="Consolas" panose="020B0609020204030204" pitchFamily="49" charset="0"/>
              <a:ea typeface="Yu Gothic Medium" panose="020B0500000000000000" pitchFamily="34" charset="-128"/>
            </a:endParaRPr>
          </a:p>
        </p:txBody>
      </p:sp>
      <p:pic>
        <p:nvPicPr>
          <p:cNvPr id="47" name="Graphic 46" descr="Customer review with solid fill">
            <a:extLst>
              <a:ext uri="{FF2B5EF4-FFF2-40B4-BE49-F238E27FC236}">
                <a16:creationId xmlns:a16="http://schemas.microsoft.com/office/drawing/2014/main" id="{2E2E61BD-DBD4-F6EE-1357-B71EF990656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35018" y="1787478"/>
            <a:ext cx="914400" cy="914400"/>
          </a:xfrm>
          <a:prstGeom prst="rect">
            <a:avLst/>
          </a:prstGeom>
        </p:spPr>
      </p:pic>
      <p:sp>
        <p:nvSpPr>
          <p:cNvPr id="48" name="TextBox 47">
            <a:extLst>
              <a:ext uri="{FF2B5EF4-FFF2-40B4-BE49-F238E27FC236}">
                <a16:creationId xmlns:a16="http://schemas.microsoft.com/office/drawing/2014/main" id="{8B3E1714-6C72-88AC-EB55-C59FC9658983}"/>
              </a:ext>
            </a:extLst>
          </p:cNvPr>
          <p:cNvSpPr txBox="1"/>
          <p:nvPr/>
        </p:nvSpPr>
        <p:spPr>
          <a:xfrm>
            <a:off x="323731" y="814951"/>
            <a:ext cx="5692383" cy="729430"/>
          </a:xfrm>
          <a:prstGeom prst="rect">
            <a:avLst/>
          </a:prstGeom>
          <a:noFill/>
        </p:spPr>
        <p:txBody>
          <a:bodyPr wrap="square" rtlCol="0">
            <a:spAutoFit/>
          </a:bodyPr>
          <a:lstStyle/>
          <a:p>
            <a:pPr algn="just" rtl="1">
              <a:lnSpc>
                <a:spcPct val="115000"/>
              </a:lnSpc>
              <a:spcAft>
                <a:spcPts val="1000"/>
              </a:spcAft>
            </a:pPr>
            <a:r>
              <a:rPr lang="fa-IR" dirty="0">
                <a:cs typeface="Badr" panose="00000400000000000000" pitchFamily="2" charset="-78"/>
              </a:rPr>
              <a:t>عنوان طرح: </a:t>
            </a:r>
            <a:r>
              <a:rPr lang="fa-IR" b="1" dirty="0">
                <a:cs typeface="Badr" panose="00000400000000000000" pitchFamily="2" charset="-78"/>
              </a:rPr>
              <a:t>بررسی کاربرد دستگاه </a:t>
            </a:r>
            <a:r>
              <a:rPr lang="en-US" b="1" dirty="0">
                <a:cs typeface="Badr" panose="00000400000000000000" pitchFamily="2" charset="-78"/>
              </a:rPr>
              <a:t>RF </a:t>
            </a:r>
            <a:r>
              <a:rPr lang="fa-IR" b="1" dirty="0">
                <a:cs typeface="Badr" panose="00000400000000000000" pitchFamily="2" charset="-78"/>
              </a:rPr>
              <a:t> واژن در علائم سندروم تناسلی و ادراری یائسگی و آتروفی واژینال </a:t>
            </a:r>
            <a:endParaRPr lang="en-US" sz="1400" b="1" dirty="0">
              <a:effectLst/>
              <a:latin typeface="Calibri" panose="020F0502020204030204" pitchFamily="34" charset="0"/>
              <a:ea typeface="Calibri" panose="020F0502020204030204" pitchFamily="34" charset="0"/>
              <a:cs typeface="Badr" panose="00000400000000000000" pitchFamily="2" charset="-78"/>
            </a:endParaRPr>
          </a:p>
        </p:txBody>
      </p:sp>
      <p:pic>
        <p:nvPicPr>
          <p:cNvPr id="50" name="Graphic 49" descr="Network with solid fill">
            <a:extLst>
              <a:ext uri="{FF2B5EF4-FFF2-40B4-BE49-F238E27FC236}">
                <a16:creationId xmlns:a16="http://schemas.microsoft.com/office/drawing/2014/main" id="{7C7E3649-A407-8B7D-C8CD-B4E7F04EC38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126154" y="565783"/>
            <a:ext cx="801329" cy="801329"/>
          </a:xfrm>
          <a:prstGeom prst="rect">
            <a:avLst/>
          </a:prstGeom>
        </p:spPr>
      </p:pic>
      <p:sp>
        <p:nvSpPr>
          <p:cNvPr id="57" name="TextBox 56">
            <a:extLst>
              <a:ext uri="{FF2B5EF4-FFF2-40B4-BE49-F238E27FC236}">
                <a16:creationId xmlns:a16="http://schemas.microsoft.com/office/drawing/2014/main" id="{94134420-0564-9AA5-19D8-209DF87E69B5}"/>
              </a:ext>
            </a:extLst>
          </p:cNvPr>
          <p:cNvSpPr txBox="1"/>
          <p:nvPr/>
        </p:nvSpPr>
        <p:spPr>
          <a:xfrm>
            <a:off x="522509" y="2112098"/>
            <a:ext cx="5493605" cy="410882"/>
          </a:xfrm>
          <a:prstGeom prst="rect">
            <a:avLst/>
          </a:prstGeom>
          <a:noFill/>
        </p:spPr>
        <p:txBody>
          <a:bodyPr wrap="square" rtlCol="0">
            <a:spAutoFit/>
          </a:bodyPr>
          <a:lstStyle/>
          <a:p>
            <a:pPr algn="just" rtl="1">
              <a:lnSpc>
                <a:spcPct val="115000"/>
              </a:lnSpc>
              <a:spcAft>
                <a:spcPts val="1000"/>
              </a:spcAft>
            </a:pPr>
            <a:r>
              <a:rPr lang="fa-IR" b="1" dirty="0">
                <a:ea typeface="Calibri" panose="020F0502020204030204" pitchFamily="34" charset="0"/>
                <a:cs typeface="Badr" panose="00000400000000000000" pitchFamily="2" charset="-78"/>
              </a:rPr>
              <a:t>دکتر فرح فرزانه، افسانه حسینی</a:t>
            </a:r>
            <a:endParaRPr lang="en-US" b="1" dirty="0">
              <a:effectLst/>
              <a:ea typeface="Calibri" panose="020F0502020204030204" pitchFamily="34" charset="0"/>
              <a:cs typeface="Badr" panose="00000400000000000000" pitchFamily="2" charset="-78"/>
            </a:endParaRPr>
          </a:p>
        </p:txBody>
      </p:sp>
      <p:pic>
        <p:nvPicPr>
          <p:cNvPr id="59" name="Graphic 58" descr="Newspaper with solid fill">
            <a:extLst>
              <a:ext uri="{FF2B5EF4-FFF2-40B4-BE49-F238E27FC236}">
                <a16:creationId xmlns:a16="http://schemas.microsoft.com/office/drawing/2014/main" id="{B5DCF56B-09EA-9C02-918B-C0D9FBDD9C6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150569" y="4033290"/>
            <a:ext cx="914400" cy="914400"/>
          </a:xfrm>
          <a:prstGeom prst="rect">
            <a:avLst/>
          </a:prstGeom>
        </p:spPr>
      </p:pic>
      <p:sp>
        <p:nvSpPr>
          <p:cNvPr id="60" name="TextBox 59">
            <a:extLst>
              <a:ext uri="{FF2B5EF4-FFF2-40B4-BE49-F238E27FC236}">
                <a16:creationId xmlns:a16="http://schemas.microsoft.com/office/drawing/2014/main" id="{57D32A36-7BD8-F617-9960-966D8D6778AD}"/>
              </a:ext>
            </a:extLst>
          </p:cNvPr>
          <p:cNvSpPr txBox="1"/>
          <p:nvPr/>
        </p:nvSpPr>
        <p:spPr>
          <a:xfrm>
            <a:off x="189275" y="3453283"/>
            <a:ext cx="5961294" cy="2074414"/>
          </a:xfrm>
          <a:prstGeom prst="rect">
            <a:avLst/>
          </a:prstGeom>
          <a:noFill/>
        </p:spPr>
        <p:txBody>
          <a:bodyPr wrap="square" rtlCol="0">
            <a:spAutoFit/>
          </a:bodyPr>
          <a:lstStyle/>
          <a:p>
            <a:pPr algn="just" rtl="1">
              <a:lnSpc>
                <a:spcPct val="115000"/>
              </a:lnSpc>
              <a:spcAft>
                <a:spcPts val="1000"/>
              </a:spcAft>
            </a:pPr>
            <a:r>
              <a:rPr lang="fa-IR" sz="1600" dirty="0">
                <a:cs typeface="B Nazanin" panose="00000700000000000000" pitchFamily="2" charset="-78"/>
              </a:rPr>
              <a:t>سندرم ادراری تناسلی یائسگی شامل علائمی مانند خشکی دستگاه تناسلی، سوزش، سوزش، ناراحتی جنسی و اختلال عملکرد است. این بیماری که قبلاً با نام آتروفی ولوواژینال شناخته می‌شد، ممکن است علائم ادراری مانند بی‌اختیاری، عفونت‌های مکرر ادراری و ناراحتی را نیز شامل شود. یافته‌های این مطالعه نشان داد که </a:t>
            </a:r>
            <a:r>
              <a:rPr lang="en-US" sz="1600" dirty="0">
                <a:cs typeface="B Nazanin" panose="00000700000000000000" pitchFamily="2" charset="-78"/>
              </a:rPr>
              <a:t>RF </a:t>
            </a:r>
            <a:r>
              <a:rPr lang="fa-IR" sz="1600" dirty="0">
                <a:cs typeface="B Nazanin" panose="00000700000000000000" pitchFamily="2" charset="-78"/>
              </a:rPr>
              <a:t>تأثیر مثبتی بر میل جنسی و رسیدن به ارگاسم دارد. علاوه بر این، </a:t>
            </a:r>
            <a:r>
              <a:rPr lang="en-US" sz="1600" dirty="0">
                <a:cs typeface="B Nazanin" panose="00000700000000000000" pitchFamily="2" charset="-78"/>
              </a:rPr>
              <a:t>RF</a:t>
            </a:r>
            <a:r>
              <a:rPr lang="fa-IR" sz="1600" dirty="0">
                <a:cs typeface="B Nazanin" panose="00000700000000000000" pitchFamily="2" charset="-78"/>
              </a:rPr>
              <a:t>می‌تواند خشکی در طول مقاربت را کاهش داده و نیاز به روان‌کننده را نیز کاهش دهد و بنابراین میتواند یک راه مناسب برای کاهش اثرات منفی این سندروم باشد.</a:t>
            </a:r>
          </a:p>
        </p:txBody>
      </p:sp>
      <p:pic>
        <p:nvPicPr>
          <p:cNvPr id="4" name="Picture 3">
            <a:extLst>
              <a:ext uri="{FF2B5EF4-FFF2-40B4-BE49-F238E27FC236}">
                <a16:creationId xmlns:a16="http://schemas.microsoft.com/office/drawing/2014/main" id="{637CF82B-0ECB-6D00-570A-F2BDACF76718}"/>
              </a:ext>
            </a:extLst>
          </p:cNvPr>
          <p:cNvPicPr>
            <a:picLocks noChangeAspect="1"/>
          </p:cNvPicPr>
          <p:nvPr/>
        </p:nvPicPr>
        <p:blipFill>
          <a:blip r:embed="rId10">
            <a:extLst>
              <a:ext uri="{28A0092B-C50C-407E-A947-70E740481C1C}">
                <a14:useLocalDpi xmlns:a14="http://schemas.microsoft.com/office/drawing/2010/main" val="0"/>
              </a:ext>
            </a:extLst>
          </a:blip>
          <a:srcRect l="5591" t="2614"/>
          <a:stretch>
            <a:fillRect/>
          </a:stretch>
        </p:blipFill>
        <p:spPr>
          <a:xfrm>
            <a:off x="7382546" y="89622"/>
            <a:ext cx="4729317" cy="6678755"/>
          </a:xfrm>
          <a:prstGeom prst="rect">
            <a:avLst/>
          </a:prstGeom>
        </p:spPr>
      </p:pic>
    </p:spTree>
    <p:extLst>
      <p:ext uri="{BB962C8B-B14F-4D97-AF65-F5344CB8AC3E}">
        <p14:creationId xmlns:p14="http://schemas.microsoft.com/office/powerpoint/2010/main" val="3949953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1000"/>
                                        <p:tgtEl>
                                          <p:spTgt spid="45"/>
                                        </p:tgtEl>
                                      </p:cBhvr>
                                    </p:animEffect>
                                    <p:anim calcmode="lin" valueType="num">
                                      <p:cBhvr>
                                        <p:cTn id="8" dur="1000" fill="hold"/>
                                        <p:tgtEl>
                                          <p:spTgt spid="45"/>
                                        </p:tgtEl>
                                        <p:attrNameLst>
                                          <p:attrName>ppt_x</p:attrName>
                                        </p:attrNameLst>
                                      </p:cBhvr>
                                      <p:tavLst>
                                        <p:tav tm="0">
                                          <p:val>
                                            <p:strVal val="#ppt_x"/>
                                          </p:val>
                                        </p:tav>
                                        <p:tav tm="100000">
                                          <p:val>
                                            <p:strVal val="#ppt_x"/>
                                          </p:val>
                                        </p:tav>
                                      </p:tavLst>
                                    </p:anim>
                                    <p:anim calcmode="lin" valueType="num">
                                      <p:cBhvr>
                                        <p:cTn id="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8"/>
                                        </p:tgtEl>
                                        <p:attrNameLst>
                                          <p:attrName>style.visibility</p:attrName>
                                        </p:attrNameLst>
                                      </p:cBhvr>
                                      <p:to>
                                        <p:strVal val="visible"/>
                                      </p:to>
                                    </p:set>
                                    <p:animEffect transition="in" filter="wipe(down)">
                                      <p:cBhvr>
                                        <p:cTn id="14" dur="500"/>
                                        <p:tgtEl>
                                          <p:spTgt spid="48"/>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circle(in)">
                                      <p:cBhvr>
                                        <p:cTn id="19" dur="2000"/>
                                        <p:tgtEl>
                                          <p:spTgt spid="57"/>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randombar(horizontal)">
                                      <p:cBhvr>
                                        <p:cTn id="24"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8" grpId="0"/>
      <p:bldP spid="57" grpId="0"/>
      <p:bldP spid="6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Graphic 43" descr="Fingerprint with solid fill">
            <a:extLst>
              <a:ext uri="{FF2B5EF4-FFF2-40B4-BE49-F238E27FC236}">
                <a16:creationId xmlns:a16="http://schemas.microsoft.com/office/drawing/2014/main" id="{F31AE4D9-CB53-4C5B-9D06-1EABEFCB3F8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458" y="5033"/>
            <a:ext cx="752168" cy="752168"/>
          </a:xfrm>
          <a:prstGeom prst="rect">
            <a:avLst/>
          </a:prstGeom>
        </p:spPr>
      </p:pic>
      <p:sp>
        <p:nvSpPr>
          <p:cNvPr id="45" name="TextBox 44">
            <a:extLst>
              <a:ext uri="{FF2B5EF4-FFF2-40B4-BE49-F238E27FC236}">
                <a16:creationId xmlns:a16="http://schemas.microsoft.com/office/drawing/2014/main" id="{B5420E09-AB57-F89B-C1EA-C028BF54F7CE}"/>
              </a:ext>
            </a:extLst>
          </p:cNvPr>
          <p:cNvSpPr txBox="1"/>
          <p:nvPr/>
        </p:nvSpPr>
        <p:spPr>
          <a:xfrm>
            <a:off x="594851" y="196451"/>
            <a:ext cx="4729317" cy="369332"/>
          </a:xfrm>
          <a:prstGeom prst="rect">
            <a:avLst/>
          </a:prstGeom>
          <a:noFill/>
        </p:spPr>
        <p:txBody>
          <a:bodyPr wrap="square" rtlCol="0">
            <a:spAutoFit/>
          </a:bodyPr>
          <a:lstStyle/>
          <a:p>
            <a:r>
              <a:rPr lang="en-US" b="1" dirty="0">
                <a:latin typeface="Consolas" panose="020B0609020204030204" pitchFamily="49" charset="0"/>
                <a:ea typeface="Yu Gothic Medium" panose="020B0500000000000000" pitchFamily="34" charset="-128"/>
                <a:cs typeface="B Nazanin"/>
              </a:rPr>
              <a:t>IR.SBMU.RETECH.REC.1403.377</a:t>
            </a:r>
            <a:endParaRPr lang="en-US" b="1" dirty="0">
              <a:latin typeface="Consolas" panose="020B0609020204030204" pitchFamily="49" charset="0"/>
              <a:ea typeface="Yu Gothic Medium" panose="020B0500000000000000" pitchFamily="34" charset="-128"/>
            </a:endParaRPr>
          </a:p>
        </p:txBody>
      </p:sp>
      <p:pic>
        <p:nvPicPr>
          <p:cNvPr id="47" name="Graphic 46" descr="Customer review with solid fill">
            <a:extLst>
              <a:ext uri="{FF2B5EF4-FFF2-40B4-BE49-F238E27FC236}">
                <a16:creationId xmlns:a16="http://schemas.microsoft.com/office/drawing/2014/main" id="{F2F23B39-2194-6834-FDDE-39CF558367D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75888" y="1957644"/>
            <a:ext cx="914400" cy="914400"/>
          </a:xfrm>
          <a:prstGeom prst="rect">
            <a:avLst/>
          </a:prstGeom>
        </p:spPr>
      </p:pic>
      <p:sp>
        <p:nvSpPr>
          <p:cNvPr id="48" name="TextBox 47">
            <a:extLst>
              <a:ext uri="{FF2B5EF4-FFF2-40B4-BE49-F238E27FC236}">
                <a16:creationId xmlns:a16="http://schemas.microsoft.com/office/drawing/2014/main" id="{30F580FE-460E-AC83-959F-CD1941BE715D}"/>
              </a:ext>
            </a:extLst>
          </p:cNvPr>
          <p:cNvSpPr txBox="1"/>
          <p:nvPr/>
        </p:nvSpPr>
        <p:spPr>
          <a:xfrm>
            <a:off x="522509" y="814951"/>
            <a:ext cx="5493605" cy="1047979"/>
          </a:xfrm>
          <a:prstGeom prst="rect">
            <a:avLst/>
          </a:prstGeom>
          <a:noFill/>
        </p:spPr>
        <p:txBody>
          <a:bodyPr wrap="square" rtlCol="0">
            <a:spAutoFit/>
          </a:bodyPr>
          <a:lstStyle/>
          <a:p>
            <a:pPr algn="just" rtl="1">
              <a:lnSpc>
                <a:spcPct val="115000"/>
              </a:lnSpc>
              <a:spcAft>
                <a:spcPts val="1000"/>
              </a:spcAft>
            </a:pPr>
            <a:r>
              <a:rPr lang="fa-IR" dirty="0">
                <a:cs typeface="Badr" panose="00000400000000000000" pitchFamily="2" charset="-78"/>
              </a:rPr>
              <a:t>عنوان طرح: </a:t>
            </a:r>
            <a:r>
              <a:rPr lang="ar-SA" b="1" dirty="0">
                <a:cs typeface="Badr" panose="00000400000000000000" pitchFamily="2" charset="-78"/>
              </a:rPr>
              <a:t>بررسی </a:t>
            </a:r>
            <a:r>
              <a:rPr lang="fa-IR" b="1" dirty="0">
                <a:cs typeface="Badr" panose="00000400000000000000" pitchFamily="2" charset="-78"/>
              </a:rPr>
              <a:t>آ</a:t>
            </a:r>
            <a:r>
              <a:rPr lang="ar-SA" b="1" dirty="0">
                <a:cs typeface="Badr" panose="00000400000000000000" pitchFamily="2" charset="-78"/>
              </a:rPr>
              <a:t>نژیوژنز  توسط  تراکم  عروق کوچک ,  و عوامل همراه  در تومورهای اپیتلیال تخمدان و ارتباط آن با مرحله بندی .بیمارستان امام حسین -1403</a:t>
            </a:r>
            <a:endParaRPr lang="en-US" sz="1400" b="1" dirty="0">
              <a:effectLst/>
              <a:latin typeface="Calibri" panose="020F0502020204030204" pitchFamily="34" charset="0"/>
              <a:ea typeface="Calibri" panose="020F0502020204030204" pitchFamily="34" charset="0"/>
              <a:cs typeface="Badr" panose="00000400000000000000" pitchFamily="2" charset="-78"/>
            </a:endParaRPr>
          </a:p>
        </p:txBody>
      </p:sp>
      <p:pic>
        <p:nvPicPr>
          <p:cNvPr id="50" name="Graphic 49" descr="Network with solid fill">
            <a:extLst>
              <a:ext uri="{FF2B5EF4-FFF2-40B4-BE49-F238E27FC236}">
                <a16:creationId xmlns:a16="http://schemas.microsoft.com/office/drawing/2014/main" id="{F2372328-EE1E-462B-05A5-B62FF2B3718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175888" y="781096"/>
            <a:ext cx="801329" cy="801329"/>
          </a:xfrm>
          <a:prstGeom prst="rect">
            <a:avLst/>
          </a:prstGeom>
        </p:spPr>
      </p:pic>
      <p:sp>
        <p:nvSpPr>
          <p:cNvPr id="57" name="TextBox 56">
            <a:extLst>
              <a:ext uri="{FF2B5EF4-FFF2-40B4-BE49-F238E27FC236}">
                <a16:creationId xmlns:a16="http://schemas.microsoft.com/office/drawing/2014/main" id="{8D261EBA-3D1E-1339-B7D1-76F1B2C04056}"/>
              </a:ext>
            </a:extLst>
          </p:cNvPr>
          <p:cNvSpPr txBox="1"/>
          <p:nvPr/>
        </p:nvSpPr>
        <p:spPr>
          <a:xfrm>
            <a:off x="594851" y="2271035"/>
            <a:ext cx="5493605" cy="410882"/>
          </a:xfrm>
          <a:prstGeom prst="rect">
            <a:avLst/>
          </a:prstGeom>
          <a:noFill/>
        </p:spPr>
        <p:txBody>
          <a:bodyPr wrap="square" rtlCol="0">
            <a:spAutoFit/>
          </a:bodyPr>
          <a:lstStyle/>
          <a:p>
            <a:pPr marL="0" marR="0" algn="just" rtl="1">
              <a:lnSpc>
                <a:spcPct val="115000"/>
              </a:lnSpc>
              <a:spcAft>
                <a:spcPts val="1000"/>
              </a:spcAft>
            </a:pPr>
            <a:r>
              <a:rPr lang="fa-IR" b="1" dirty="0">
                <a:effectLst/>
                <a:ea typeface="Calibri" panose="020F0502020204030204" pitchFamily="34" charset="0"/>
                <a:cs typeface="Badr" panose="00000400000000000000" pitchFamily="2" charset="-78"/>
              </a:rPr>
              <a:t>دکتر </a:t>
            </a:r>
            <a:r>
              <a:rPr lang="fa-IR" b="1" dirty="0">
                <a:ea typeface="Calibri" panose="020F0502020204030204" pitchFamily="34" charset="0"/>
                <a:cs typeface="Badr" panose="00000400000000000000" pitchFamily="2" charset="-78"/>
              </a:rPr>
              <a:t>مریم سادات حسینی</a:t>
            </a:r>
            <a:r>
              <a:rPr lang="fa-IR" b="1" dirty="0">
                <a:effectLst/>
                <a:ea typeface="Calibri" panose="020F0502020204030204" pitchFamily="34" charset="0"/>
                <a:cs typeface="Badr" panose="00000400000000000000" pitchFamily="2" charset="-78"/>
              </a:rPr>
              <a:t>، دکتر </a:t>
            </a:r>
            <a:r>
              <a:rPr lang="fa-IR" b="1" dirty="0">
                <a:ea typeface="Calibri" panose="020F0502020204030204" pitchFamily="34" charset="0"/>
                <a:cs typeface="Badr" panose="00000400000000000000" pitchFamily="2" charset="-78"/>
              </a:rPr>
              <a:t>مرضیه محمدی</a:t>
            </a:r>
            <a:endParaRPr lang="en-US" b="1" dirty="0">
              <a:effectLst/>
              <a:ea typeface="Calibri" panose="020F0502020204030204" pitchFamily="34" charset="0"/>
              <a:cs typeface="Badr" panose="00000400000000000000" pitchFamily="2" charset="-78"/>
            </a:endParaRPr>
          </a:p>
        </p:txBody>
      </p:sp>
      <p:pic>
        <p:nvPicPr>
          <p:cNvPr id="59" name="Graphic 58" descr="Newspaper with solid fill">
            <a:extLst>
              <a:ext uri="{FF2B5EF4-FFF2-40B4-BE49-F238E27FC236}">
                <a16:creationId xmlns:a16="http://schemas.microsoft.com/office/drawing/2014/main" id="{9455C297-601B-AAEC-A3EA-D010A793303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222221" y="3578209"/>
            <a:ext cx="914400" cy="914400"/>
          </a:xfrm>
          <a:prstGeom prst="rect">
            <a:avLst/>
          </a:prstGeom>
        </p:spPr>
      </p:pic>
      <p:sp>
        <p:nvSpPr>
          <p:cNvPr id="60" name="TextBox 59">
            <a:extLst>
              <a:ext uri="{FF2B5EF4-FFF2-40B4-BE49-F238E27FC236}">
                <a16:creationId xmlns:a16="http://schemas.microsoft.com/office/drawing/2014/main" id="{4E59E7C2-2908-0FC6-9C43-8473878EA2AD}"/>
              </a:ext>
            </a:extLst>
          </p:cNvPr>
          <p:cNvSpPr txBox="1"/>
          <p:nvPr/>
        </p:nvSpPr>
        <p:spPr>
          <a:xfrm>
            <a:off x="288664" y="3208978"/>
            <a:ext cx="5961294" cy="2074414"/>
          </a:xfrm>
          <a:prstGeom prst="rect">
            <a:avLst/>
          </a:prstGeom>
          <a:noFill/>
        </p:spPr>
        <p:txBody>
          <a:bodyPr wrap="square" rtlCol="0">
            <a:spAutoFit/>
          </a:bodyPr>
          <a:lstStyle/>
          <a:p>
            <a:pPr algn="just" rtl="1">
              <a:lnSpc>
                <a:spcPct val="115000"/>
              </a:lnSpc>
              <a:spcAft>
                <a:spcPts val="1000"/>
              </a:spcAft>
            </a:pPr>
            <a:r>
              <a:rPr lang="fa-IR" sz="1600" dirty="0">
                <a:cs typeface="B Nazanin" panose="00000700000000000000" pitchFamily="2" charset="-78"/>
              </a:rPr>
              <a:t>طی این تحقیق ، از مارکر </a:t>
            </a:r>
            <a:r>
              <a:rPr lang="en-US" sz="1600" dirty="0">
                <a:cs typeface="B Nazanin" panose="00000700000000000000" pitchFamily="2" charset="-78"/>
              </a:rPr>
              <a:t>cd31</a:t>
            </a:r>
            <a:r>
              <a:rPr lang="fa-IR" sz="1600" dirty="0">
                <a:cs typeface="B Nazanin" panose="00000700000000000000" pitchFamily="2" charset="-78"/>
              </a:rPr>
              <a:t> به منظور بررسی فرآیند رگ زایی در نمونه های پاتولوژی استفاده شد که نتیجه آن نشان داد که رگ زایی در تومورهای بدخیم بیشتر از حد انواع حد واسط است و از سوی دیگر میزان رگ زایی در تومورهای نوع اندومترویید که نسبتا خوش رفتار هستند بیشتر است . در تومورهای که سرعت رشد بالا دارند و یا در تومورهایی که به طور وسیع در همه اعضای بدن پخش شده اند احتمال وقوع این فرآیند بیشتر است و بنابریان می توان انتظار داشت با داروی ضد رگ زایی از گسترش زیاد و عود بعضی از این تومورها جلوگیری کرد .</a:t>
            </a:r>
            <a:endParaRPr lang="fa-IR" dirty="0">
              <a:cs typeface="Badr" panose="00000400000000000000" pitchFamily="2" charset="-78"/>
            </a:endParaRPr>
          </a:p>
        </p:txBody>
      </p:sp>
      <p:pic>
        <p:nvPicPr>
          <p:cNvPr id="3" name="Picture 2">
            <a:extLst>
              <a:ext uri="{FF2B5EF4-FFF2-40B4-BE49-F238E27FC236}">
                <a16:creationId xmlns:a16="http://schemas.microsoft.com/office/drawing/2014/main" id="{A4310EDD-89C5-DEF9-5670-2D484EDFBC78}"/>
              </a:ext>
            </a:extLst>
          </p:cNvPr>
          <p:cNvPicPr>
            <a:picLocks noChangeAspect="1"/>
          </p:cNvPicPr>
          <p:nvPr/>
        </p:nvPicPr>
        <p:blipFill>
          <a:blip r:embed="rId10">
            <a:extLst>
              <a:ext uri="{28A0092B-C50C-407E-A947-70E740481C1C}">
                <a14:useLocalDpi xmlns:a14="http://schemas.microsoft.com/office/drawing/2010/main" val="0"/>
              </a:ext>
            </a:extLst>
          </a:blip>
          <a:srcRect l="4399" r="3331"/>
          <a:stretch>
            <a:fillRect/>
          </a:stretch>
        </p:blipFill>
        <p:spPr>
          <a:xfrm>
            <a:off x="7396770" y="413169"/>
            <a:ext cx="4506566" cy="6031662"/>
          </a:xfrm>
          <a:prstGeom prst="rect">
            <a:avLst/>
          </a:prstGeom>
        </p:spPr>
      </p:pic>
    </p:spTree>
    <p:extLst>
      <p:ext uri="{BB962C8B-B14F-4D97-AF65-F5344CB8AC3E}">
        <p14:creationId xmlns:p14="http://schemas.microsoft.com/office/powerpoint/2010/main" val="3156139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1000"/>
                                        <p:tgtEl>
                                          <p:spTgt spid="45"/>
                                        </p:tgtEl>
                                      </p:cBhvr>
                                    </p:animEffect>
                                    <p:anim calcmode="lin" valueType="num">
                                      <p:cBhvr>
                                        <p:cTn id="8" dur="1000" fill="hold"/>
                                        <p:tgtEl>
                                          <p:spTgt spid="45"/>
                                        </p:tgtEl>
                                        <p:attrNameLst>
                                          <p:attrName>ppt_x</p:attrName>
                                        </p:attrNameLst>
                                      </p:cBhvr>
                                      <p:tavLst>
                                        <p:tav tm="0">
                                          <p:val>
                                            <p:strVal val="#ppt_x"/>
                                          </p:val>
                                        </p:tav>
                                        <p:tav tm="100000">
                                          <p:val>
                                            <p:strVal val="#ppt_x"/>
                                          </p:val>
                                        </p:tav>
                                      </p:tavLst>
                                    </p:anim>
                                    <p:anim calcmode="lin" valueType="num">
                                      <p:cBhvr>
                                        <p:cTn id="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8"/>
                                        </p:tgtEl>
                                        <p:attrNameLst>
                                          <p:attrName>style.visibility</p:attrName>
                                        </p:attrNameLst>
                                      </p:cBhvr>
                                      <p:to>
                                        <p:strVal val="visible"/>
                                      </p:to>
                                    </p:set>
                                    <p:animEffect transition="in" filter="wipe(down)">
                                      <p:cBhvr>
                                        <p:cTn id="14" dur="500"/>
                                        <p:tgtEl>
                                          <p:spTgt spid="48"/>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circle(in)">
                                      <p:cBhvr>
                                        <p:cTn id="19" dur="2000"/>
                                        <p:tgtEl>
                                          <p:spTgt spid="57"/>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randombar(horizontal)">
                                      <p:cBhvr>
                                        <p:cTn id="24"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8" grpId="0"/>
      <p:bldP spid="57" grpId="0"/>
      <p:bldP spid="6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158BA-DD81-6653-B6EA-FD82D1555C60}"/>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06F9AA88-5A59-73A5-E112-9310B38C50E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30866050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9.1|1.6"/>
</p:tagLst>
</file>

<file path=ppt/tags/tag2.xml><?xml version="1.0" encoding="utf-8"?>
<p:tagLst xmlns:a="http://schemas.openxmlformats.org/drawingml/2006/main" xmlns:r="http://schemas.openxmlformats.org/officeDocument/2006/relationships" xmlns:p="http://schemas.openxmlformats.org/presentationml/2006/main">
  <p:tag name="TIMING" val="|0.9|1|0.2|0.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1211</TotalTime>
  <Words>536</Words>
  <Application>Microsoft Office PowerPoint</Application>
  <PresentationFormat>Widescreen</PresentationFormat>
  <Paragraphs>14</Paragraphs>
  <Slides>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Arial</vt:lpstr>
      <vt:lpstr>B Nazanin</vt:lpstr>
      <vt:lpstr>Badr</vt:lpstr>
      <vt:lpstr>Calibri</vt:lpstr>
      <vt:lpstr>Calibri Light</vt:lpstr>
      <vt:lpstr>Consolas</vt:lpstr>
      <vt:lpstr>Eras Demi ITC</vt:lpstr>
      <vt:lpstr>Office Theme</vt:lpstr>
      <vt:lpstr>PGRC Research Reports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pgrcsbmu.social@gmail.com</dc:creator>
  <cp:lastModifiedBy>pgrcsbmu.social@gmail.com</cp:lastModifiedBy>
  <cp:revision>10</cp:revision>
  <dcterms:created xsi:type="dcterms:W3CDTF">2025-03-03T05:33:25Z</dcterms:created>
  <dcterms:modified xsi:type="dcterms:W3CDTF">2025-09-09T07:34:07Z</dcterms:modified>
</cp:coreProperties>
</file>